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5"/>
  </p:notesMasterIdLst>
  <p:sldIdLst>
    <p:sldId id="256" r:id="rId2"/>
    <p:sldId id="258" r:id="rId3"/>
    <p:sldId id="259" r:id="rId4"/>
    <p:sldId id="260" r:id="rId5"/>
    <p:sldId id="261" r:id="rId6"/>
    <p:sldId id="262" r:id="rId7"/>
    <p:sldId id="264" r:id="rId8"/>
    <p:sldId id="265" r:id="rId9"/>
    <p:sldId id="266" r:id="rId10"/>
    <p:sldId id="267" r:id="rId11"/>
    <p:sldId id="270" r:id="rId12"/>
    <p:sldId id="314" r:id="rId13"/>
    <p:sldId id="271" r:id="rId14"/>
    <p:sldId id="275" r:id="rId15"/>
    <p:sldId id="278" r:id="rId16"/>
    <p:sldId id="272" r:id="rId17"/>
    <p:sldId id="279" r:id="rId18"/>
    <p:sldId id="315" r:id="rId19"/>
    <p:sldId id="316" r:id="rId20"/>
    <p:sldId id="317" r:id="rId21"/>
    <p:sldId id="318" r:id="rId22"/>
    <p:sldId id="319" r:id="rId23"/>
    <p:sldId id="320" r:id="rId24"/>
  </p:sldIdLst>
  <p:sldSz cx="9144000" cy="5143500" type="screen16x9"/>
  <p:notesSz cx="6858000" cy="9144000"/>
  <p:embeddedFontLst>
    <p:embeddedFont>
      <p:font typeface="Barlow" pitchFamily="2" charset="77"/>
      <p:regular r:id="rId26"/>
      <p:bold r:id="rId27"/>
      <p:italic r:id="rId28"/>
      <p:boldItalic r:id="rId29"/>
    </p:embeddedFont>
    <p:embeddedFont>
      <p:font typeface="Exo" pitchFamily="2" charset="77"/>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Prata" pitchFamily="2" charset="77"/>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CCE0C6-0DCD-4790-BCB0-72BA77B4AD8A}">
  <a:tblStyle styleId="{5DCCE0C6-0DCD-4790-BCB0-72BA77B4AD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34"/>
    <p:restoredTop sz="94694"/>
  </p:normalViewPr>
  <p:slideViewPr>
    <p:cSldViewPr snapToGrid="0">
      <p:cViewPr varScale="1">
        <p:scale>
          <a:sx n="132" d="100"/>
          <a:sy n="132" d="100"/>
        </p:scale>
        <p:origin x="176" y="6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365203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365203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313741446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313741446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313741446_0_1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313741446_0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313864b4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313864b4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d313864b49_1_4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d313864b49_1_4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d313741446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d313741446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d313864b49_1_4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d313864b49_1_4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313741446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313741446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313864b49_1_4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313864b49_1_4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313864b49_1_4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313864b49_1_4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01375" y="3695341"/>
            <a:ext cx="2756400" cy="7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61625" y="-12007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3798925" y="3022044"/>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3" name="Google Shape;83;p14"/>
          <p:cNvSpPr txBox="1">
            <a:spLocks noGrp="1"/>
          </p:cNvSpPr>
          <p:nvPr>
            <p:ph type="subTitle" idx="1"/>
          </p:nvPr>
        </p:nvSpPr>
        <p:spPr>
          <a:xfrm>
            <a:off x="3798925" y="1589556"/>
            <a:ext cx="4784100" cy="127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4"/>
          <p:cNvSpPr/>
          <p:nvPr/>
        </p:nvSpPr>
        <p:spPr>
          <a:xfrm>
            <a:off x="77446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85"/>
        <p:cNvGrpSpPr/>
        <p:nvPr/>
      </p:nvGrpSpPr>
      <p:grpSpPr>
        <a:xfrm>
          <a:off x="0" y="0"/>
          <a:ext cx="0" cy="0"/>
          <a:chOff x="0" y="0"/>
          <a:chExt cx="0" cy="0"/>
        </a:xfrm>
      </p:grpSpPr>
      <p:sp>
        <p:nvSpPr>
          <p:cNvPr id="86" name="Google Shape;86;p15"/>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5"/>
          <p:cNvSpPr/>
          <p:nvPr/>
        </p:nvSpPr>
        <p:spPr>
          <a:xfrm>
            <a:off x="-617962"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7988313"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9">
    <p:spTree>
      <p:nvGrpSpPr>
        <p:cNvPr id="1" name="Shape 106"/>
        <p:cNvGrpSpPr/>
        <p:nvPr/>
      </p:nvGrpSpPr>
      <p:grpSpPr>
        <a:xfrm>
          <a:off x="0" y="0"/>
          <a:ext cx="0" cy="0"/>
          <a:chOff x="0" y="0"/>
          <a:chExt cx="0" cy="0"/>
        </a:xfrm>
      </p:grpSpPr>
      <p:sp>
        <p:nvSpPr>
          <p:cNvPr id="107" name="Google Shape;107;p17"/>
          <p:cNvSpPr txBox="1">
            <a:spLocks noGrp="1"/>
          </p:cNvSpPr>
          <p:nvPr>
            <p:ph type="subTitle" idx="1"/>
          </p:nvPr>
        </p:nvSpPr>
        <p:spPr>
          <a:xfrm>
            <a:off x="4168250" y="2347450"/>
            <a:ext cx="3945300" cy="122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7"/>
          <p:cNvSpPr txBox="1">
            <a:spLocks noGrp="1"/>
          </p:cNvSpPr>
          <p:nvPr>
            <p:ph type="title"/>
          </p:nvPr>
        </p:nvSpPr>
        <p:spPr>
          <a:xfrm>
            <a:off x="4168250" y="1575350"/>
            <a:ext cx="3945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7"/>
          <p:cNvSpPr/>
          <p:nvPr/>
        </p:nvSpPr>
        <p:spPr>
          <a:xfrm>
            <a:off x="-1086925" y="-11566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9_1">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20000" y="1427700"/>
            <a:ext cx="5657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8"/>
          <p:cNvSpPr txBox="1">
            <a:spLocks noGrp="1"/>
          </p:cNvSpPr>
          <p:nvPr>
            <p:ph type="body" idx="1"/>
          </p:nvPr>
        </p:nvSpPr>
        <p:spPr>
          <a:xfrm>
            <a:off x="720000" y="2214000"/>
            <a:ext cx="5163000" cy="150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10_1_1">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22"/>
          <p:cNvSpPr/>
          <p:nvPr/>
        </p:nvSpPr>
        <p:spPr>
          <a:xfrm>
            <a:off x="-916400" y="446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8283777" y="3528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5">
  <p:cSld name="CUSTOM_10_1_1_1">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7">
  <p:cSld name="CUSTOM_11">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25"/>
          <p:cNvSpPr/>
          <p:nvPr/>
        </p:nvSpPr>
        <p:spPr>
          <a:xfrm>
            <a:off x="665802" y="4558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8">
  <p:cSld name="CUSTOM_11_1">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44" name="Google Shape;144;p26"/>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1">
  <p:cSld name="CUSTOM_11_1_1_1_1">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9"/>
          <p:cNvSpPr/>
          <p:nvPr/>
        </p:nvSpPr>
        <p:spPr>
          <a:xfrm>
            <a:off x="6557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65834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32">
    <p:spTree>
      <p:nvGrpSpPr>
        <p:cNvPr id="1" name="Shape 212"/>
        <p:cNvGrpSpPr/>
        <p:nvPr/>
      </p:nvGrpSpPr>
      <p:grpSpPr>
        <a:xfrm>
          <a:off x="0" y="0"/>
          <a:ext cx="0" cy="0"/>
          <a:chOff x="0" y="0"/>
          <a:chExt cx="0" cy="0"/>
        </a:xfrm>
      </p:grpSpPr>
      <p:sp>
        <p:nvSpPr>
          <p:cNvPr id="213" name="Google Shape;213;p38"/>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38"/>
          <p:cNvGrpSpPr/>
          <p:nvPr/>
        </p:nvGrpSpPr>
        <p:grpSpPr>
          <a:xfrm rot="10800000">
            <a:off x="2574011" y="4162663"/>
            <a:ext cx="3995951" cy="564600"/>
            <a:chOff x="1524913" y="922950"/>
            <a:chExt cx="6094175" cy="564600"/>
          </a:xfrm>
        </p:grpSpPr>
        <p:cxnSp>
          <p:nvCxnSpPr>
            <p:cNvPr id="215" name="Google Shape;215;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6" name="Google Shape;216;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217" name="Google Shape;217;p38"/>
          <p:cNvGrpSpPr/>
          <p:nvPr/>
        </p:nvGrpSpPr>
        <p:grpSpPr>
          <a:xfrm>
            <a:off x="2574011" y="762913"/>
            <a:ext cx="3995951" cy="564600"/>
            <a:chOff x="1524913" y="922950"/>
            <a:chExt cx="6094175" cy="564600"/>
          </a:xfrm>
        </p:grpSpPr>
        <p:cxnSp>
          <p:nvCxnSpPr>
            <p:cNvPr id="218" name="Google Shape;218;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9" name="Google Shape;219;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220" name="Google Shape;220;p38"/>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20000" y="3755325"/>
            <a:ext cx="3220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 name="Google Shape;16;p3"/>
          <p:cNvGrpSpPr/>
          <p:nvPr/>
        </p:nvGrpSpPr>
        <p:grpSpPr>
          <a:xfrm rot="10800000">
            <a:off x="-962314" y="1220013"/>
            <a:ext cx="3995951" cy="564600"/>
            <a:chOff x="1524913" y="922950"/>
            <a:chExt cx="6094175" cy="564600"/>
          </a:xfrm>
        </p:grpSpPr>
        <p:cxnSp>
          <p:nvCxnSpPr>
            <p:cNvPr id="17" name="Google Shape;17;p3"/>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8" name="Google Shape;18;p3"/>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32_1">
    <p:spTree>
      <p:nvGrpSpPr>
        <p:cNvPr id="1" name="Shape 221"/>
        <p:cNvGrpSpPr/>
        <p:nvPr/>
      </p:nvGrpSpPr>
      <p:grpSpPr>
        <a:xfrm>
          <a:off x="0" y="0"/>
          <a:ext cx="0" cy="0"/>
          <a:chOff x="0" y="0"/>
          <a:chExt cx="0" cy="0"/>
        </a:xfrm>
      </p:grpSpPr>
      <p:sp>
        <p:nvSpPr>
          <p:cNvPr id="222" name="Google Shape;222;p39"/>
          <p:cNvSpPr/>
          <p:nvPr/>
        </p:nvSpPr>
        <p:spPr>
          <a:xfrm>
            <a:off x="576927" y="41252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9"/>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39"/>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cxnSp>
        <p:nvCxnSpPr>
          <p:cNvPr id="225" name="Google Shape;225;p39"/>
          <p:cNvCxnSpPr/>
          <p:nvPr/>
        </p:nvCxnSpPr>
        <p:spPr>
          <a:xfrm>
            <a:off x="2572500" y="374619"/>
            <a:ext cx="39990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2147050" y="3014563"/>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 name="Google Shape;41;p7"/>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7"/>
          <p:cNvGrpSpPr/>
          <p:nvPr/>
        </p:nvGrpSpPr>
        <p:grpSpPr>
          <a:xfrm rot="10800000">
            <a:off x="2574011" y="3989325"/>
            <a:ext cx="3995951" cy="564600"/>
            <a:chOff x="1524913" y="922950"/>
            <a:chExt cx="6094175" cy="564600"/>
          </a:xfrm>
        </p:grpSpPr>
        <p:cxnSp>
          <p:nvCxnSpPr>
            <p:cNvPr id="43" name="Google Shape;43;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4" name="Google Shape;44;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45" name="Google Shape;45;p7"/>
          <p:cNvGrpSpPr/>
          <p:nvPr/>
        </p:nvGrpSpPr>
        <p:grpSpPr>
          <a:xfrm>
            <a:off x="2574011" y="589575"/>
            <a:ext cx="3995951" cy="564600"/>
            <a:chOff x="1524913" y="922950"/>
            <a:chExt cx="6094175" cy="564600"/>
          </a:xfrm>
        </p:grpSpPr>
        <p:cxnSp>
          <p:nvCxnSpPr>
            <p:cNvPr id="46" name="Google Shape;46;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7" name="Google Shape;47;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48" name="Google Shape;48;p7"/>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 name="Google Shape;51;p8"/>
          <p:cNvSpPr/>
          <p:nvPr/>
        </p:nvSpPr>
        <p:spPr>
          <a:xfrm>
            <a:off x="3685200" y="-13443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368520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795938" y="1474613"/>
            <a:ext cx="3898200" cy="155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795950" y="3096788"/>
            <a:ext cx="3898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Barlow"/>
                <a:ea typeface="Barlow"/>
                <a:cs typeface="Barlow"/>
                <a:sym typeface="Barlow"/>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9"/>
          <p:cNvSpPr/>
          <p:nvPr/>
        </p:nvSpPr>
        <p:spPr>
          <a:xfrm>
            <a:off x="8427725" y="-6489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1206000" y="1382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84304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5227500" y="1732825"/>
            <a:ext cx="2778900" cy="19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996913"/>
            <a:ext cx="6576000" cy="97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96235"/>
            <a:ext cx="6576000" cy="3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1"/>
          </p:nvPr>
        </p:nvSpPr>
        <p:spPr>
          <a:xfrm>
            <a:off x="206961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 name="Google Shape;69;p13"/>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 name="Google Shape;70;p13"/>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2" name="Google Shape;72;p13"/>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9" hasCustomPrompt="1"/>
          </p:nvPr>
        </p:nvSpPr>
        <p:spPr>
          <a:xfrm>
            <a:off x="874125"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13"/>
          <p:cNvSpPr txBox="1">
            <a:spLocks noGrp="1"/>
          </p:cNvSpPr>
          <p:nvPr>
            <p:ph type="title" idx="13" hasCustomPrompt="1"/>
          </p:nvPr>
        </p:nvSpPr>
        <p:spPr>
          <a:xfrm>
            <a:off x="874125"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3"/>
          <p:cNvSpPr txBox="1">
            <a:spLocks noGrp="1"/>
          </p:cNvSpPr>
          <p:nvPr>
            <p:ph type="title" idx="14" hasCustomPrompt="1"/>
          </p:nvPr>
        </p:nvSpPr>
        <p:spPr>
          <a:xfrm>
            <a:off x="4724300"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3"/>
          <p:cNvSpPr txBox="1">
            <a:spLocks noGrp="1"/>
          </p:cNvSpPr>
          <p:nvPr>
            <p:ph type="title" idx="15" hasCustomPrompt="1"/>
          </p:nvPr>
        </p:nvSpPr>
        <p:spPr>
          <a:xfrm>
            <a:off x="4724300"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p:nvPr/>
        </p:nvSpPr>
        <p:spPr>
          <a:xfrm>
            <a:off x="-861625" y="-13516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74465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1pPr>
            <a:lvl2pPr lvl="1"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2pPr>
            <a:lvl3pPr lvl="2"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3pPr>
            <a:lvl4pPr lvl="3"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4pPr>
            <a:lvl5pPr lvl="4"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5pPr>
            <a:lvl6pPr lvl="5"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6pPr>
            <a:lvl7pPr lvl="6"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7pPr>
            <a:lvl8pPr lvl="7"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8pPr>
            <a:lvl9pPr lvl="8"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 id="2147483668" r:id="rId14"/>
    <p:sldLayoutId id="2147483669" r:id="rId15"/>
    <p:sldLayoutId id="2147483671" r:id="rId16"/>
    <p:sldLayoutId id="2147483672" r:id="rId17"/>
    <p:sldLayoutId id="2147483675" r:id="rId18"/>
    <p:sldLayoutId id="2147483684" r:id="rId19"/>
    <p:sldLayoutId id="214748368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gif"/><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19.sv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gi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t>TABEBK</a:t>
            </a:r>
            <a:endParaRPr b="0" dirty="0"/>
          </a:p>
        </p:txBody>
      </p:sp>
      <p:pic>
        <p:nvPicPr>
          <p:cNvPr id="235" name="Google Shape;235;p42"/>
          <p:cNvPicPr preferRelativeResize="0"/>
          <p:nvPr/>
        </p:nvPicPr>
        <p:blipFill rotWithShape="1">
          <a:blip r:embed="rId3">
            <a:alphaModFix/>
          </a:blip>
          <a:srcRect l="9600" t="23369" r="36095" b="22744"/>
          <a:stretch/>
        </p:blipFill>
        <p:spPr>
          <a:xfrm>
            <a:off x="4572000" y="606750"/>
            <a:ext cx="4572000" cy="4536750"/>
          </a:xfrm>
          <a:prstGeom prst="rect">
            <a:avLst/>
          </a:prstGeom>
          <a:noFill/>
          <a:ln>
            <a:noFill/>
          </a:ln>
        </p:spPr>
      </p:pic>
      <p:sp>
        <p:nvSpPr>
          <p:cNvPr id="236" name="Google Shape;236;p42"/>
          <p:cNvSpPr/>
          <p:nvPr/>
        </p:nvSpPr>
        <p:spPr>
          <a:xfrm>
            <a:off x="777837" y="3724613"/>
            <a:ext cx="4003500" cy="6291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237" name="Google Shape;237;p42"/>
          <p:cNvSpPr txBox="1">
            <a:spLocks noGrp="1"/>
          </p:cNvSpPr>
          <p:nvPr>
            <p:ph type="subTitle" idx="1"/>
          </p:nvPr>
        </p:nvSpPr>
        <p:spPr>
          <a:xfrm>
            <a:off x="808054" y="3719105"/>
            <a:ext cx="3763945" cy="704100"/>
          </a:xfrm>
          <a:prstGeom prst="rect">
            <a:avLst/>
          </a:prstGeom>
        </p:spPr>
        <p:txBody>
          <a:bodyPr spcFirstLastPara="1" wrap="square" lIns="91425" tIns="91425" rIns="91425" bIns="91425" anchor="t" anchorCtr="0">
            <a:noAutofit/>
          </a:bodyPr>
          <a:lstStyle/>
          <a:p>
            <a:pPr algn="l"/>
            <a:r>
              <a:rPr lang="en-US" dirty="0"/>
              <a:t>Prepare by : </a:t>
            </a:r>
            <a:endParaRPr lang="ar-SA" dirty="0"/>
          </a:p>
          <a:p>
            <a:pPr algn="l"/>
            <a:r>
              <a:rPr lang="ar-SA" sz="1400" dirty="0"/>
              <a:t>               </a:t>
            </a:r>
            <a:r>
              <a:rPr lang="en-US" sz="1400" dirty="0"/>
              <a:t>Khalid , </a:t>
            </a:r>
            <a:r>
              <a:rPr lang="en-US" sz="1400" dirty="0" err="1"/>
              <a:t>Yahea</a:t>
            </a:r>
            <a:r>
              <a:rPr lang="en-US" sz="1400" dirty="0"/>
              <a:t> , Safa , Anas</a:t>
            </a:r>
            <a:r>
              <a:rPr lang="ar-SA" sz="1400" dirty="0"/>
              <a:t>  </a:t>
            </a:r>
            <a:r>
              <a:rPr lang="en-US" sz="1400" dirty="0"/>
              <a:t>  </a:t>
            </a:r>
          </a:p>
        </p:txBody>
      </p:sp>
      <p:sp>
        <p:nvSpPr>
          <p:cNvPr id="238" name="Google Shape;238;p42"/>
          <p:cNvSpPr/>
          <p:nvPr/>
        </p:nvSpPr>
        <p:spPr>
          <a:xfrm>
            <a:off x="8548675" y="3328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42"/>
          <p:cNvPicPr preferRelativeResize="0"/>
          <p:nvPr/>
        </p:nvPicPr>
        <p:blipFill rotWithShape="1">
          <a:blip r:embed="rId4">
            <a:alphaModFix/>
          </a:blip>
          <a:srcRect l="60513" t="15763" r="16584" b="61860"/>
          <a:stretch/>
        </p:blipFill>
        <p:spPr>
          <a:xfrm>
            <a:off x="5229750" y="1119250"/>
            <a:ext cx="1094076" cy="1068950"/>
          </a:xfrm>
          <a:prstGeom prst="rect">
            <a:avLst/>
          </a:prstGeom>
          <a:noFill/>
          <a:ln>
            <a:noFill/>
          </a:ln>
        </p:spPr>
      </p:pic>
      <p:cxnSp>
        <p:nvCxnSpPr>
          <p:cNvPr id="240" name="Google Shape;240;p42"/>
          <p:cNvCxnSpPr/>
          <p:nvPr/>
        </p:nvCxnSpPr>
        <p:spPr>
          <a:xfrm>
            <a:off x="780087" y="3529013"/>
            <a:ext cx="3999000" cy="0"/>
          </a:xfrm>
          <a:prstGeom prst="straightConnector1">
            <a:avLst/>
          </a:prstGeom>
          <a:noFill/>
          <a:ln w="19050" cap="flat" cmpd="sng">
            <a:solidFill>
              <a:srgbClr val="DADACE"/>
            </a:solidFill>
            <a:prstDash val="solid"/>
            <a:round/>
            <a:headEnd type="none" w="med" len="med"/>
            <a:tailEnd type="none" w="med" len="med"/>
          </a:ln>
        </p:spPr>
      </p:cxnSp>
      <p:grpSp>
        <p:nvGrpSpPr>
          <p:cNvPr id="241" name="Google Shape;241;p42"/>
          <p:cNvGrpSpPr/>
          <p:nvPr/>
        </p:nvGrpSpPr>
        <p:grpSpPr>
          <a:xfrm>
            <a:off x="781611" y="713513"/>
            <a:ext cx="3995951" cy="564600"/>
            <a:chOff x="1524913" y="922950"/>
            <a:chExt cx="6094175" cy="564600"/>
          </a:xfrm>
        </p:grpSpPr>
        <p:cxnSp>
          <p:nvCxnSpPr>
            <p:cNvPr id="242" name="Google Shape;242;p42"/>
            <p:cNvCxnSpPr/>
            <p:nvPr/>
          </p:nvCxnSpPr>
          <p:spPr>
            <a:xfrm rot="10800000" flipH="1">
              <a:off x="1524913" y="922950"/>
              <a:ext cx="2916000" cy="564600"/>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243" name="Google Shape;243;p42"/>
            <p:cNvCxnSpPr/>
            <p:nvPr/>
          </p:nvCxnSpPr>
          <p:spPr>
            <a:xfrm rot="10800000">
              <a:off x="4437888" y="923225"/>
              <a:ext cx="3181200" cy="563400"/>
            </a:xfrm>
            <a:prstGeom prst="curvedConnector3">
              <a:avLst>
                <a:gd name="adj1" fmla="val 50000"/>
              </a:avLst>
            </a:prstGeom>
            <a:noFill/>
            <a:ln w="19050" cap="flat" cmpd="sng">
              <a:solidFill>
                <a:schemeClr val="lt2"/>
              </a:solidFill>
              <a:prstDash val="solid"/>
              <a:round/>
              <a:headEnd type="none" w="med" len="med"/>
              <a:tailEnd type="none" w="med" len="med"/>
            </a:ln>
          </p:spPr>
        </p:cxnSp>
      </p:grpSp>
      <p:sp>
        <p:nvSpPr>
          <p:cNvPr id="13" name="Google Shape;236;p42">
            <a:extLst>
              <a:ext uri="{FF2B5EF4-FFF2-40B4-BE49-F238E27FC236}">
                <a16:creationId xmlns:a16="http://schemas.microsoft.com/office/drawing/2014/main" id="{628C777B-ADBD-0240-86B4-CDFB16388909}"/>
              </a:ext>
            </a:extLst>
          </p:cNvPr>
          <p:cNvSpPr/>
          <p:nvPr/>
        </p:nvSpPr>
        <p:spPr>
          <a:xfrm>
            <a:off x="774062" y="4393073"/>
            <a:ext cx="4003500" cy="6291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3" name="TextBox 2">
            <a:extLst>
              <a:ext uri="{FF2B5EF4-FFF2-40B4-BE49-F238E27FC236}">
                <a16:creationId xmlns:a16="http://schemas.microsoft.com/office/drawing/2014/main" id="{245462B6-4541-E04B-A23F-AEBA187F2749}"/>
              </a:ext>
            </a:extLst>
          </p:cNvPr>
          <p:cNvSpPr txBox="1"/>
          <p:nvPr/>
        </p:nvSpPr>
        <p:spPr>
          <a:xfrm>
            <a:off x="903660" y="4428713"/>
            <a:ext cx="2565189" cy="800219"/>
          </a:xfrm>
          <a:prstGeom prst="rect">
            <a:avLst/>
          </a:prstGeom>
          <a:noFill/>
        </p:spPr>
        <p:txBody>
          <a:bodyPr wrap="none" rtlCol="0">
            <a:spAutoFit/>
          </a:bodyPr>
          <a:lstStyle/>
          <a:p>
            <a:pPr algn="r" rtl="1"/>
            <a:r>
              <a:rPr lang="en-US" sz="1600" dirty="0">
                <a:solidFill>
                  <a:schemeClr val="dk1"/>
                </a:solidFill>
                <a:latin typeface="Exo"/>
                <a:sym typeface="Exo"/>
              </a:rPr>
              <a:t>Supervised by</a:t>
            </a:r>
            <a:r>
              <a:rPr lang="en-JO" sz="1600" dirty="0">
                <a:solidFill>
                  <a:schemeClr val="dk1"/>
                </a:solidFill>
                <a:latin typeface="Exo"/>
                <a:sym typeface="Exo"/>
              </a:rPr>
              <a:t> :                 </a:t>
            </a:r>
          </a:p>
          <a:p>
            <a:pPr algn="r" rtl="1"/>
            <a:r>
              <a:rPr lang="en-US" sz="1600" dirty="0">
                <a:solidFill>
                  <a:schemeClr val="dk1"/>
                </a:solidFill>
                <a:latin typeface="Exo"/>
              </a:rPr>
              <a:t>Dr. Sari </a:t>
            </a:r>
            <a:r>
              <a:rPr lang="en-US" sz="1600" dirty="0" err="1">
                <a:solidFill>
                  <a:schemeClr val="dk1"/>
                </a:solidFill>
                <a:latin typeface="Exo"/>
              </a:rPr>
              <a:t>Awwad</a:t>
            </a:r>
            <a:endParaRPr lang="en-JO" sz="1600" dirty="0">
              <a:solidFill>
                <a:schemeClr val="dk1"/>
              </a:solidFill>
              <a:latin typeface="Exo"/>
            </a:endParaRPr>
          </a:p>
          <a:p>
            <a:pPr marR="0" algn="r" rtl="1">
              <a:lnSpc>
                <a:spcPct val="100000"/>
              </a:lnSpc>
              <a:spcBef>
                <a:spcPts val="0"/>
              </a:spcBef>
              <a:spcAft>
                <a:spcPts val="0"/>
              </a:spcAft>
              <a:buClr>
                <a:srgbClr val="000000"/>
              </a:buClr>
              <a:buFont typeface="Arial"/>
            </a:pPr>
            <a:endParaRPr lang="en-J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6" name="Google Shape;349;p53">
            <a:extLst>
              <a:ext uri="{FF2B5EF4-FFF2-40B4-BE49-F238E27FC236}">
                <a16:creationId xmlns:a16="http://schemas.microsoft.com/office/drawing/2014/main" id="{09740BCD-5CCF-024F-94A1-1937F775CF81}"/>
              </a:ext>
            </a:extLst>
          </p:cNvPr>
          <p:cNvSpPr/>
          <p:nvPr/>
        </p:nvSpPr>
        <p:spPr>
          <a:xfrm>
            <a:off x="0" y="82258"/>
            <a:ext cx="1001650" cy="945349"/>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53"/>
          <p:cNvSpPr/>
          <p:nvPr/>
        </p:nvSpPr>
        <p:spPr>
          <a:xfrm>
            <a:off x="5227500" y="1434652"/>
            <a:ext cx="2778900" cy="242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3"/>
          <p:cNvSpPr txBox="1">
            <a:spLocks noGrp="1"/>
          </p:cNvSpPr>
          <p:nvPr>
            <p:ph type="title"/>
          </p:nvPr>
        </p:nvSpPr>
        <p:spPr>
          <a:xfrm>
            <a:off x="5227500" y="1732825"/>
            <a:ext cx="2778900" cy="1920600"/>
          </a:xfrm>
          <a:prstGeom prst="rect">
            <a:avLst/>
          </a:prstGeom>
        </p:spPr>
        <p:txBody>
          <a:bodyPr spcFirstLastPara="1" wrap="square" lIns="91425" tIns="91425" rIns="91425" bIns="91425" anchor="ctr" anchorCtr="0">
            <a:noAutofit/>
          </a:bodyPr>
          <a:lstStyle/>
          <a:p>
            <a:pPr marL="0" lvl="0" indent="0"/>
            <a:r>
              <a:rPr lang="en-US" sz="2800" dirty="0"/>
              <a:t>Distinctive</a:t>
            </a:r>
            <a:r>
              <a:rPr lang="ar-SA" sz="2800" dirty="0"/>
              <a:t> </a:t>
            </a:r>
            <a:r>
              <a:rPr lang="en-US" sz="2800" dirty="0"/>
              <a:t>in TABEBK</a:t>
            </a:r>
          </a:p>
        </p:txBody>
      </p:sp>
      <p:sp>
        <p:nvSpPr>
          <p:cNvPr id="2" name="TextBox 1">
            <a:extLst>
              <a:ext uri="{FF2B5EF4-FFF2-40B4-BE49-F238E27FC236}">
                <a16:creationId xmlns:a16="http://schemas.microsoft.com/office/drawing/2014/main" id="{3D5B9F81-0688-CF44-91C7-9C8757ACC40C}"/>
              </a:ext>
            </a:extLst>
          </p:cNvPr>
          <p:cNvSpPr txBox="1"/>
          <p:nvPr/>
        </p:nvSpPr>
        <p:spPr>
          <a:xfrm>
            <a:off x="-24593" y="165833"/>
            <a:ext cx="1026243" cy="861774"/>
          </a:xfrm>
          <a:prstGeom prst="rect">
            <a:avLst/>
          </a:prstGeom>
          <a:noFill/>
        </p:spPr>
        <p:txBody>
          <a:bodyPr wrap="none" rtlCol="0">
            <a:spAutoFit/>
          </a:bodyPr>
          <a:lstStyle/>
          <a:p>
            <a:r>
              <a:rPr lang="en" sz="5000" b="1" dirty="0">
                <a:solidFill>
                  <a:schemeClr val="dk1"/>
                </a:solidFill>
                <a:latin typeface="Prata"/>
                <a:sym typeface="Prata"/>
              </a:rPr>
              <a:t>02</a:t>
            </a:r>
            <a:endParaRPr lang="en-JO" sz="5000" b="1" dirty="0">
              <a:solidFill>
                <a:schemeClr val="dk1"/>
              </a:solidFill>
              <a:latin typeface="Prata"/>
              <a:sym typeface="Prata"/>
            </a:endParaRPr>
          </a:p>
        </p:txBody>
      </p:sp>
      <p:cxnSp>
        <p:nvCxnSpPr>
          <p:cNvPr id="7" name="Google Shape;498;p59">
            <a:extLst>
              <a:ext uri="{FF2B5EF4-FFF2-40B4-BE49-F238E27FC236}">
                <a16:creationId xmlns:a16="http://schemas.microsoft.com/office/drawing/2014/main" id="{C487678E-4247-254A-8ABD-6DBC0F8D92E6}"/>
              </a:ext>
            </a:extLst>
          </p:cNvPr>
          <p:cNvCxnSpPr>
            <a:cxnSpLocks/>
          </p:cNvCxnSpPr>
          <p:nvPr/>
        </p:nvCxnSpPr>
        <p:spPr>
          <a:xfrm>
            <a:off x="112039" y="910102"/>
            <a:ext cx="821612"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6"/>
          <p:cNvPicPr preferRelativeResize="0"/>
          <p:nvPr/>
        </p:nvPicPr>
        <p:blipFill rotWithShape="1">
          <a:blip r:embed="rId3">
            <a:alphaModFix/>
          </a:blip>
          <a:srcRect l="19908" t="29118" r="52122" b="26234"/>
          <a:stretch/>
        </p:blipFill>
        <p:spPr>
          <a:xfrm>
            <a:off x="4833075" y="1067850"/>
            <a:ext cx="1821886" cy="2908376"/>
          </a:xfrm>
          <a:prstGeom prst="rect">
            <a:avLst/>
          </a:prstGeom>
          <a:noFill/>
          <a:ln>
            <a:noFill/>
          </a:ln>
        </p:spPr>
      </p:pic>
      <p:sp>
        <p:nvSpPr>
          <p:cNvPr id="388" name="Google Shape;388;p56"/>
          <p:cNvSpPr txBox="1">
            <a:spLocks noGrp="1"/>
          </p:cNvSpPr>
          <p:nvPr>
            <p:ph type="title"/>
          </p:nvPr>
        </p:nvSpPr>
        <p:spPr>
          <a:xfrm>
            <a:off x="443446" y="519326"/>
            <a:ext cx="5657400" cy="572700"/>
          </a:xfrm>
          <a:prstGeom prst="rect">
            <a:avLst/>
          </a:prstGeom>
        </p:spPr>
        <p:txBody>
          <a:bodyPr spcFirstLastPara="1" wrap="square" lIns="91425" tIns="91425" rIns="91425" bIns="91425" anchor="ctr" anchorCtr="0">
            <a:noAutofit/>
          </a:bodyPr>
          <a:lstStyle/>
          <a:p>
            <a:pPr marL="0" marR="0" lvl="0" indent="0" algn="l" rtl="1">
              <a:lnSpc>
                <a:spcPct val="100000"/>
              </a:lnSpc>
              <a:spcBef>
                <a:spcPts val="0"/>
              </a:spcBef>
              <a:spcAft>
                <a:spcPts val="0"/>
              </a:spcAft>
              <a:buClr>
                <a:schemeClr val="dk1"/>
              </a:buClr>
              <a:buSzPts val="2800"/>
              <a:buFont typeface="Prata"/>
              <a:buNone/>
            </a:pPr>
            <a:r>
              <a:rPr lang="en-US" dirty="0"/>
              <a:t>Emergency</a:t>
            </a:r>
            <a:endParaRPr dirty="0"/>
          </a:p>
        </p:txBody>
      </p:sp>
      <p:sp>
        <p:nvSpPr>
          <p:cNvPr id="389" name="Google Shape;389;p56"/>
          <p:cNvSpPr txBox="1">
            <a:spLocks noGrp="1"/>
          </p:cNvSpPr>
          <p:nvPr>
            <p:ph type="body" idx="1"/>
          </p:nvPr>
        </p:nvSpPr>
        <p:spPr>
          <a:xfrm>
            <a:off x="234812" y="1193175"/>
            <a:ext cx="4280100" cy="818501"/>
          </a:xfrm>
          <a:prstGeom prst="rect">
            <a:avLst/>
          </a:prstGeom>
        </p:spPr>
        <p:txBody>
          <a:bodyPr spcFirstLastPara="1" wrap="square" lIns="91425" tIns="91425" rIns="91425" bIns="91425" anchor="t" anchorCtr="0">
            <a:noAutofit/>
          </a:bodyPr>
          <a:lstStyle/>
          <a:p>
            <a:pPr marL="0" lvl="0" indent="0">
              <a:buNone/>
            </a:pPr>
            <a:r>
              <a:rPr lang="en-US" dirty="0"/>
              <a:t>How many people had an emergency matter happened to him and could not explain where he was in for the ambulance</a:t>
            </a:r>
            <a:endParaRPr dirty="0"/>
          </a:p>
        </p:txBody>
      </p:sp>
      <p:sp>
        <p:nvSpPr>
          <p:cNvPr id="390" name="Google Shape;390;p56"/>
          <p:cNvSpPr/>
          <p:nvPr/>
        </p:nvSpPr>
        <p:spPr>
          <a:xfrm>
            <a:off x="5214050" y="44739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56"/>
          <p:cNvCxnSpPr/>
          <p:nvPr/>
        </p:nvCxnSpPr>
        <p:spPr>
          <a:xfrm>
            <a:off x="243350" y="1142600"/>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92" name="Google Shape;392;p56"/>
          <p:cNvGrpSpPr/>
          <p:nvPr/>
        </p:nvGrpSpPr>
        <p:grpSpPr>
          <a:xfrm>
            <a:off x="243262" y="152795"/>
            <a:ext cx="2523598" cy="356601"/>
            <a:chOff x="1524913" y="922950"/>
            <a:chExt cx="6094175" cy="564600"/>
          </a:xfrm>
        </p:grpSpPr>
        <p:cxnSp>
          <p:nvCxnSpPr>
            <p:cNvPr id="393" name="Google Shape;393;p56"/>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94" name="Google Shape;394;p56"/>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pic>
        <p:nvPicPr>
          <p:cNvPr id="395" name="Google Shape;395;p56"/>
          <p:cNvPicPr preferRelativeResize="0"/>
          <p:nvPr/>
        </p:nvPicPr>
        <p:blipFill rotWithShape="1">
          <a:blip r:embed="rId3">
            <a:alphaModFix/>
          </a:blip>
          <a:srcRect l="55191" t="29118" r="16840" b="26234"/>
          <a:stretch/>
        </p:blipFill>
        <p:spPr>
          <a:xfrm>
            <a:off x="6654963" y="1067850"/>
            <a:ext cx="1821886" cy="2908376"/>
          </a:xfrm>
          <a:prstGeom prst="rect">
            <a:avLst/>
          </a:prstGeom>
          <a:noFill/>
          <a:ln>
            <a:noFill/>
          </a:ln>
        </p:spPr>
      </p:pic>
      <p:sp>
        <p:nvSpPr>
          <p:cNvPr id="3" name="TextBox 2">
            <a:extLst>
              <a:ext uri="{FF2B5EF4-FFF2-40B4-BE49-F238E27FC236}">
                <a16:creationId xmlns:a16="http://schemas.microsoft.com/office/drawing/2014/main" id="{35D274C3-5A10-4A49-ABEA-F862B10CE15D}"/>
              </a:ext>
            </a:extLst>
          </p:cNvPr>
          <p:cNvSpPr txBox="1"/>
          <p:nvPr/>
        </p:nvSpPr>
        <p:spPr>
          <a:xfrm>
            <a:off x="243262" y="2062250"/>
            <a:ext cx="4003426" cy="1815882"/>
          </a:xfrm>
          <a:prstGeom prst="rect">
            <a:avLst/>
          </a:prstGeom>
          <a:noFill/>
        </p:spPr>
        <p:txBody>
          <a:bodyPr wrap="square" rtlCol="0">
            <a:spAutoFit/>
          </a:bodyPr>
          <a:lstStyle/>
          <a:p>
            <a:pPr>
              <a:buClr>
                <a:schemeClr val="dk1"/>
              </a:buClr>
              <a:buSzPts val="1400"/>
            </a:pPr>
            <a:r>
              <a:rPr lang="en-US" dirty="0">
                <a:solidFill>
                  <a:schemeClr val="dk1"/>
                </a:solidFill>
                <a:latin typeface="Exo"/>
                <a:sym typeface="Exo"/>
              </a:rPr>
              <a:t>This feature of our project where you can request an ambulance without the need to communicate even with them through the application (it is also possible that you have an injury that prevents you from speaking) or when a certain thing occurs, you cannot speak or in difficult cases you may collapse in tears This causes an obstacle to the ambulance</a:t>
            </a:r>
            <a:endParaRPr lang="en-JO" dirty="0">
              <a:solidFill>
                <a:schemeClr val="dk1"/>
              </a:solidFill>
              <a:latin typeface="Exo"/>
              <a:sym typeface="Ex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02AC1B6-9729-6243-993D-AAE2E0AD3C76}"/>
              </a:ext>
            </a:extLst>
          </p:cNvPr>
          <p:cNvPicPr>
            <a:picLocks noChangeAspect="1"/>
          </p:cNvPicPr>
          <p:nvPr/>
        </p:nvPicPr>
        <p:blipFill>
          <a:blip r:embed="rId2"/>
          <a:stretch>
            <a:fillRect/>
          </a:stretch>
        </p:blipFill>
        <p:spPr>
          <a:xfrm>
            <a:off x="6233774" y="2765623"/>
            <a:ext cx="2910226" cy="2237798"/>
          </a:xfrm>
          <a:prstGeom prst="rect">
            <a:avLst/>
          </a:prstGeom>
        </p:spPr>
      </p:pic>
      <p:sp>
        <p:nvSpPr>
          <p:cNvPr id="8" name="TextBox 7">
            <a:extLst>
              <a:ext uri="{FF2B5EF4-FFF2-40B4-BE49-F238E27FC236}">
                <a16:creationId xmlns:a16="http://schemas.microsoft.com/office/drawing/2014/main" id="{52F722DF-FEF9-584C-B924-9E3F3BD9BCA7}"/>
              </a:ext>
            </a:extLst>
          </p:cNvPr>
          <p:cNvSpPr txBox="1"/>
          <p:nvPr/>
        </p:nvSpPr>
        <p:spPr>
          <a:xfrm>
            <a:off x="0" y="830398"/>
            <a:ext cx="2036135" cy="523220"/>
          </a:xfrm>
          <a:prstGeom prst="rect">
            <a:avLst/>
          </a:prstGeom>
          <a:noFill/>
        </p:spPr>
        <p:txBody>
          <a:bodyPr wrap="none" rtlCol="0">
            <a:spAutoFit/>
          </a:bodyPr>
          <a:lstStyle/>
          <a:p>
            <a:pPr algn="r" rtl="1"/>
            <a:r>
              <a:rPr lang="en-US" sz="2800" b="1" dirty="0">
                <a:solidFill>
                  <a:schemeClr val="dk1"/>
                </a:solidFill>
                <a:latin typeface="Prata"/>
                <a:sym typeface="Prata"/>
              </a:rPr>
              <a:t>Compared</a:t>
            </a:r>
          </a:p>
        </p:txBody>
      </p:sp>
      <p:sp>
        <p:nvSpPr>
          <p:cNvPr id="9" name="TextBox 8">
            <a:extLst>
              <a:ext uri="{FF2B5EF4-FFF2-40B4-BE49-F238E27FC236}">
                <a16:creationId xmlns:a16="http://schemas.microsoft.com/office/drawing/2014/main" id="{DA61B0DE-13ED-4642-B952-6A84FEC4CB62}"/>
              </a:ext>
            </a:extLst>
          </p:cNvPr>
          <p:cNvSpPr txBox="1"/>
          <p:nvPr/>
        </p:nvSpPr>
        <p:spPr>
          <a:xfrm>
            <a:off x="5958814" y="2208600"/>
            <a:ext cx="2798849" cy="338554"/>
          </a:xfrm>
          <a:prstGeom prst="rect">
            <a:avLst/>
          </a:prstGeom>
          <a:noFill/>
        </p:spPr>
        <p:txBody>
          <a:bodyPr wrap="square" rtlCol="0">
            <a:spAutoFit/>
          </a:bodyPr>
          <a:lstStyle/>
          <a:p>
            <a:pPr algn="r" rtl="1"/>
            <a:r>
              <a:rPr lang="en-US" sz="1600" b="1" dirty="0">
                <a:solidFill>
                  <a:schemeClr val="dk1"/>
                </a:solidFill>
                <a:latin typeface="Prata"/>
              </a:rPr>
              <a:t>What do we distinctive?</a:t>
            </a:r>
            <a:endParaRPr lang="en-JO" sz="1600" b="1" dirty="0">
              <a:solidFill>
                <a:schemeClr val="dk1"/>
              </a:solidFill>
              <a:latin typeface="Prata"/>
            </a:endParaRPr>
          </a:p>
        </p:txBody>
      </p:sp>
      <p:graphicFrame>
        <p:nvGraphicFramePr>
          <p:cNvPr id="10" name="Google Shape;685;p68">
            <a:extLst>
              <a:ext uri="{FF2B5EF4-FFF2-40B4-BE49-F238E27FC236}">
                <a16:creationId xmlns:a16="http://schemas.microsoft.com/office/drawing/2014/main" id="{4290E6C4-F2A9-DD48-907B-760C5F7B83D0}"/>
              </a:ext>
            </a:extLst>
          </p:cNvPr>
          <p:cNvGraphicFramePr/>
          <p:nvPr>
            <p:extLst>
              <p:ext uri="{D42A27DB-BD31-4B8C-83A1-F6EECF244321}">
                <p14:modId xmlns:p14="http://schemas.microsoft.com/office/powerpoint/2010/main" val="4032642727"/>
              </p:ext>
            </p:extLst>
          </p:nvPr>
        </p:nvGraphicFramePr>
        <p:xfrm>
          <a:off x="0" y="1449161"/>
          <a:ext cx="6233774" cy="3620962"/>
        </p:xfrm>
        <a:graphic>
          <a:graphicData uri="http://schemas.openxmlformats.org/drawingml/2006/table">
            <a:tbl>
              <a:tblPr>
                <a:noFill/>
                <a:tableStyleId>{5DCCE0C6-0DCD-4790-BCB0-72BA77B4AD8A}</a:tableStyleId>
              </a:tblPr>
              <a:tblGrid>
                <a:gridCol w="1419370">
                  <a:extLst>
                    <a:ext uri="{9D8B030D-6E8A-4147-A177-3AD203B41FA5}">
                      <a16:colId xmlns:a16="http://schemas.microsoft.com/office/drawing/2014/main" val="20000"/>
                    </a:ext>
                  </a:extLst>
                </a:gridCol>
                <a:gridCol w="1031972">
                  <a:extLst>
                    <a:ext uri="{9D8B030D-6E8A-4147-A177-3AD203B41FA5}">
                      <a16:colId xmlns:a16="http://schemas.microsoft.com/office/drawing/2014/main" val="20001"/>
                    </a:ext>
                  </a:extLst>
                </a:gridCol>
                <a:gridCol w="1194761">
                  <a:extLst>
                    <a:ext uri="{9D8B030D-6E8A-4147-A177-3AD203B41FA5}">
                      <a16:colId xmlns:a16="http://schemas.microsoft.com/office/drawing/2014/main" val="20002"/>
                    </a:ext>
                  </a:extLst>
                </a:gridCol>
                <a:gridCol w="1283049">
                  <a:extLst>
                    <a:ext uri="{9D8B030D-6E8A-4147-A177-3AD203B41FA5}">
                      <a16:colId xmlns:a16="http://schemas.microsoft.com/office/drawing/2014/main" val="20003"/>
                    </a:ext>
                  </a:extLst>
                </a:gridCol>
                <a:gridCol w="1304622">
                  <a:extLst>
                    <a:ext uri="{9D8B030D-6E8A-4147-A177-3AD203B41FA5}">
                      <a16:colId xmlns:a16="http://schemas.microsoft.com/office/drawing/2014/main" val="20005"/>
                    </a:ext>
                  </a:extLst>
                </a:gridCol>
              </a:tblGrid>
              <a:tr h="475521">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i="0" u="none" strike="noStrike" cap="none" dirty="0">
                          <a:solidFill>
                            <a:schemeClr val="dk1"/>
                          </a:solidFill>
                          <a:latin typeface="Prata"/>
                          <a:ea typeface="Arial"/>
                          <a:cs typeface="Arial"/>
                          <a:sym typeface="Arial"/>
                        </a:rPr>
                        <a:t>KAUH</a:t>
                      </a:r>
                      <a:r>
                        <a:rPr lang="en-JO" sz="1800" dirty="0">
                          <a:effectLst/>
                        </a:rPr>
                        <a:t> </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b="1" i="0" u="none" strike="noStrike" cap="none" dirty="0">
                          <a:solidFill>
                            <a:schemeClr val="dk1"/>
                          </a:solidFill>
                          <a:latin typeface="Prata"/>
                          <a:ea typeface="Arial"/>
                          <a:cs typeface="Arial"/>
                          <a:sym typeface="Arial"/>
                        </a:rPr>
                        <a:t>Hakeem</a:t>
                      </a:r>
                      <a:r>
                        <a:rPr lang="en-JO" sz="1600" dirty="0">
                          <a:effectLst/>
                        </a:rPr>
                        <a:t> </a:t>
                      </a:r>
                      <a:endParaRPr sz="1600" b="1" dirty="0">
                        <a:solidFill>
                          <a:schemeClr val="dk1"/>
                        </a:solidFill>
                        <a:latin typeface="Prata"/>
                        <a:ea typeface="Prata"/>
                        <a:cs typeface="Arial"/>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b="1" i="0" u="none" strike="noStrike" cap="none" dirty="0">
                          <a:solidFill>
                            <a:schemeClr val="dk1"/>
                          </a:solidFill>
                          <a:latin typeface="Prata"/>
                          <a:ea typeface="Arial"/>
                          <a:cs typeface="Arial"/>
                          <a:sym typeface="Arial"/>
                        </a:rPr>
                        <a:t>TEBCAN</a:t>
                      </a:r>
                      <a:r>
                        <a:rPr lang="en-JO" sz="1800" dirty="0">
                          <a:effectLst/>
                        </a:rPr>
                        <a:t> </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b="1" i="0" u="none" strike="noStrike" cap="none" dirty="0">
                          <a:solidFill>
                            <a:schemeClr val="dk1"/>
                          </a:solidFill>
                          <a:latin typeface="Prata"/>
                          <a:ea typeface="Arial"/>
                          <a:cs typeface="Arial"/>
                          <a:sym typeface="Arial"/>
                        </a:rPr>
                        <a:t>TABEBK</a:t>
                      </a:r>
                      <a:r>
                        <a:rPr lang="en-JO" sz="1600" dirty="0">
                          <a:effectLst/>
                        </a:rPr>
                        <a:t> </a:t>
                      </a:r>
                      <a:endParaRPr sz="1600" b="1" dirty="0">
                        <a:solidFill>
                          <a:schemeClr val="dk1"/>
                        </a:solidFill>
                        <a:latin typeface="Prata"/>
                        <a:ea typeface="Prata"/>
                        <a:cs typeface="Prata"/>
                        <a:sym typeface="Prata"/>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88656">
                <a:tc>
                  <a:txBody>
                    <a:bodyPr/>
                    <a:lstStyle/>
                    <a:p>
                      <a:pPr marL="457200" marR="0" indent="457200" algn="l" rtl="0">
                        <a:lnSpc>
                          <a:spcPct val="150000"/>
                        </a:lnSpc>
                        <a:spcBef>
                          <a:spcPts val="0"/>
                        </a:spcBef>
                        <a:spcAft>
                          <a:spcPts val="800"/>
                        </a:spcAft>
                        <a:buClr>
                          <a:srgbClr val="000000"/>
                        </a:buClr>
                        <a:buFont typeface="Arial"/>
                      </a:pPr>
                      <a:endParaRPr lang="en-JO"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34873">
                <a:tc>
                  <a:txBody>
                    <a:bodyPr/>
                    <a:lstStyle/>
                    <a:p>
                      <a:pPr marL="457200" indent="457200" algn="l" rtl="0">
                        <a:lnSpc>
                          <a:spcPct val="150000"/>
                        </a:lnSpc>
                        <a:spcAft>
                          <a:spcPts val="800"/>
                        </a:spcAft>
                      </a:pPr>
                      <a:endParaRPr lang="en-JO"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14942">
                <a:tc>
                  <a:txBody>
                    <a:bodyPr/>
                    <a:lstStyle/>
                    <a:p>
                      <a:pPr marL="457200" indent="457200" algn="just">
                        <a:lnSpc>
                          <a:spcPct val="150000"/>
                        </a:lnSpc>
                        <a:spcAft>
                          <a:spcPts val="800"/>
                        </a:spcAft>
                      </a:pPr>
                      <a:endParaRPr lang="en-JO"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15091">
                <a:tc>
                  <a:txBody>
                    <a:bodyPr/>
                    <a:lstStyle/>
                    <a:p>
                      <a:pPr marL="457200" indent="457200" algn="just">
                        <a:lnSpc>
                          <a:spcPct val="150000"/>
                        </a:lnSpc>
                        <a:spcAft>
                          <a:spcPts val="800"/>
                        </a:spcAft>
                      </a:pPr>
                      <a:endParaRPr lang="en-JO"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lang="en-JO"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lang="en-JO"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lang="en-JO"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lang="en-JO"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575250766"/>
                  </a:ext>
                </a:extLst>
              </a:tr>
              <a:tr h="591879">
                <a:tc>
                  <a:txBody>
                    <a:bodyPr/>
                    <a:lstStyle/>
                    <a:p>
                      <a:pPr marL="457200" indent="457200" algn="just">
                        <a:lnSpc>
                          <a:spcPct val="150000"/>
                        </a:lnSpc>
                        <a:spcAft>
                          <a:spcPts val="800"/>
                        </a:spcAft>
                      </a:pPr>
                      <a:endParaRPr lang="en-JO"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dirty="0">
                        <a:solidFill>
                          <a:schemeClr val="dk1"/>
                        </a:solidFill>
                        <a:latin typeface="Exo"/>
                        <a:ea typeface="Exo"/>
                        <a:cs typeface="Exo"/>
                        <a:sym typeface="Exo"/>
                      </a:endParaRPr>
                    </a:p>
                  </a:txBody>
                  <a:tcPr marL="68650" marR="68650" marT="68700" marB="68700"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4070766370"/>
                  </a:ext>
                </a:extLst>
              </a:tr>
            </a:tbl>
          </a:graphicData>
        </a:graphic>
      </p:graphicFrame>
      <p:sp>
        <p:nvSpPr>
          <p:cNvPr id="11" name="TextBox 10">
            <a:extLst>
              <a:ext uri="{FF2B5EF4-FFF2-40B4-BE49-F238E27FC236}">
                <a16:creationId xmlns:a16="http://schemas.microsoft.com/office/drawing/2014/main" id="{614572CA-69B3-BD4F-A7E8-34A810EA8137}"/>
              </a:ext>
            </a:extLst>
          </p:cNvPr>
          <p:cNvSpPr txBox="1"/>
          <p:nvPr/>
        </p:nvSpPr>
        <p:spPr>
          <a:xfrm>
            <a:off x="15952" y="1924618"/>
            <a:ext cx="1241655" cy="615553"/>
          </a:xfrm>
          <a:prstGeom prst="rect">
            <a:avLst/>
          </a:prstGeom>
          <a:noFill/>
        </p:spPr>
        <p:txBody>
          <a:bodyPr wrap="square" rtlCol="0">
            <a:spAutoFit/>
          </a:bodyPr>
          <a:lstStyle/>
          <a:p>
            <a:r>
              <a:rPr lang="en-US" sz="1000" i="1" dirty="0">
                <a:latin typeface="Times New Roman" panose="02020603050405020304" pitchFamily="18" charset="0"/>
                <a:ea typeface="Calibri" panose="020F0502020204030204" pitchFamily="34" charset="0"/>
                <a:cs typeface="Times New Roman" panose="02020603050405020304" pitchFamily="18" charset="0"/>
              </a:rPr>
              <a:t>must be logged in to access services</a:t>
            </a:r>
            <a:endParaRPr lang="en-JO" sz="1000" dirty="0">
              <a:latin typeface="Times New Roman" panose="02020603050405020304" pitchFamily="18" charset="0"/>
              <a:ea typeface="Calibri" panose="020F0502020204030204" pitchFamily="34" charset="0"/>
              <a:cs typeface="Times New Roman" panose="02020603050405020304" pitchFamily="18" charset="0"/>
            </a:endParaRPr>
          </a:p>
          <a:p>
            <a:endParaRPr lang="en-JO" dirty="0"/>
          </a:p>
        </p:txBody>
      </p:sp>
      <p:sp>
        <p:nvSpPr>
          <p:cNvPr id="12" name="TextBox 11">
            <a:extLst>
              <a:ext uri="{FF2B5EF4-FFF2-40B4-BE49-F238E27FC236}">
                <a16:creationId xmlns:a16="http://schemas.microsoft.com/office/drawing/2014/main" id="{1071EF67-F24D-EF46-8EBC-06DBA3675DF9}"/>
              </a:ext>
            </a:extLst>
          </p:cNvPr>
          <p:cNvSpPr txBox="1"/>
          <p:nvPr/>
        </p:nvSpPr>
        <p:spPr>
          <a:xfrm>
            <a:off x="15952" y="2493639"/>
            <a:ext cx="1383386" cy="714299"/>
          </a:xfrm>
          <a:prstGeom prst="rect">
            <a:avLst/>
          </a:prstGeom>
          <a:noFill/>
        </p:spPr>
        <p:txBody>
          <a:bodyPr wrap="square" rtlCol="0">
            <a:spAutoFit/>
          </a:bodyPr>
          <a:lstStyle/>
          <a:p>
            <a:r>
              <a:rPr lang="en-US" sz="1000" i="1" dirty="0">
                <a:latin typeface="Times New Roman" panose="02020603050405020304" pitchFamily="18" charset="0"/>
                <a:cs typeface="Times New Roman" panose="02020603050405020304" pitchFamily="18" charset="0"/>
              </a:rPr>
              <a:t>Recording appointments for medical reviews in the hospital</a:t>
            </a:r>
            <a:endParaRPr lang="en-JO" sz="1000" i="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A3F0D43-E35D-114B-B412-DDA749A3C42C}"/>
              </a:ext>
            </a:extLst>
          </p:cNvPr>
          <p:cNvSpPr txBox="1"/>
          <p:nvPr/>
        </p:nvSpPr>
        <p:spPr>
          <a:xfrm>
            <a:off x="44163" y="3281591"/>
            <a:ext cx="1304531" cy="621129"/>
          </a:xfrm>
          <a:prstGeom prst="rect">
            <a:avLst/>
          </a:prstGeom>
          <a:noFill/>
        </p:spPr>
        <p:txBody>
          <a:bodyPr wrap="square" rtlCol="0">
            <a:spAutoFit/>
          </a:bodyPr>
          <a:lstStyle/>
          <a:p>
            <a:r>
              <a:rPr lang="en-US" sz="1000" i="1" dirty="0">
                <a:latin typeface="Times New Roman" panose="02020603050405020304" pitchFamily="18" charset="0"/>
                <a:ea typeface="Calibri" panose="020F0502020204030204" pitchFamily="34" charset="0"/>
                <a:cs typeface="Times New Roman" panose="02020603050405020304" pitchFamily="18" charset="0"/>
              </a:rPr>
              <a:t>Availability in all governorates</a:t>
            </a:r>
            <a:endParaRPr lang="en-JO" sz="1000" dirty="0">
              <a:latin typeface="Times New Roman" panose="02020603050405020304" pitchFamily="18" charset="0"/>
              <a:ea typeface="Calibri" panose="020F0502020204030204" pitchFamily="34" charset="0"/>
              <a:cs typeface="Times New Roman" panose="02020603050405020304" pitchFamily="18" charset="0"/>
            </a:endParaRPr>
          </a:p>
          <a:p>
            <a:endParaRPr lang="en-JO" dirty="0"/>
          </a:p>
        </p:txBody>
      </p:sp>
      <p:sp>
        <p:nvSpPr>
          <p:cNvPr id="15" name="TextBox 14">
            <a:extLst>
              <a:ext uri="{FF2B5EF4-FFF2-40B4-BE49-F238E27FC236}">
                <a16:creationId xmlns:a16="http://schemas.microsoft.com/office/drawing/2014/main" id="{E6BF3291-F505-714A-856C-B9FD7CB70BD5}"/>
              </a:ext>
            </a:extLst>
          </p:cNvPr>
          <p:cNvSpPr txBox="1"/>
          <p:nvPr/>
        </p:nvSpPr>
        <p:spPr>
          <a:xfrm>
            <a:off x="5112" y="3877686"/>
            <a:ext cx="1518493" cy="403735"/>
          </a:xfrm>
          <a:prstGeom prst="rect">
            <a:avLst/>
          </a:prstGeom>
          <a:noFill/>
        </p:spPr>
        <p:txBody>
          <a:bodyPr wrap="square" rtlCol="0">
            <a:spAutoFit/>
          </a:bodyPr>
          <a:lstStyle/>
          <a:p>
            <a:r>
              <a:rPr lang="en-US" sz="1000" i="1" dirty="0">
                <a:latin typeface="Times New Roman" panose="02020603050405020304" pitchFamily="18" charset="0"/>
                <a:cs typeface="Times New Roman" panose="02020603050405020304" pitchFamily="18" charset="0"/>
              </a:rPr>
              <a:t>Most of the medical services are available</a:t>
            </a:r>
            <a:endParaRPr lang="en-JO" sz="1000" i="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14722AA-E638-9940-977D-7225566AE33F}"/>
              </a:ext>
            </a:extLst>
          </p:cNvPr>
          <p:cNvSpPr txBox="1"/>
          <p:nvPr/>
        </p:nvSpPr>
        <p:spPr>
          <a:xfrm>
            <a:off x="0" y="4497015"/>
            <a:ext cx="1576558" cy="465847"/>
          </a:xfrm>
          <a:prstGeom prst="rect">
            <a:avLst/>
          </a:prstGeom>
          <a:noFill/>
        </p:spPr>
        <p:txBody>
          <a:bodyPr wrap="square" rtlCol="0">
            <a:spAutoFit/>
          </a:bodyPr>
          <a:lstStyle/>
          <a:p>
            <a:r>
              <a:rPr lang="en-US" sz="1000" i="1" dirty="0">
                <a:latin typeface="Times New Roman" panose="02020603050405020304" pitchFamily="18" charset="0"/>
                <a:ea typeface="Calibri" panose="020F0502020204030204" pitchFamily="34" charset="0"/>
                <a:cs typeface="Times New Roman" panose="02020603050405020304" pitchFamily="18" charset="0"/>
              </a:rPr>
              <a:t>Emergency request</a:t>
            </a:r>
            <a:endParaRPr lang="en-JO" sz="1000" dirty="0">
              <a:latin typeface="Times New Roman" panose="02020603050405020304" pitchFamily="18" charset="0"/>
              <a:ea typeface="Calibri" panose="020F0502020204030204" pitchFamily="34" charset="0"/>
              <a:cs typeface="Times New Roman" panose="02020603050405020304" pitchFamily="18" charset="0"/>
            </a:endParaRPr>
          </a:p>
          <a:p>
            <a:endParaRPr lang="en-JO" dirty="0"/>
          </a:p>
        </p:txBody>
      </p:sp>
      <p:pic>
        <p:nvPicPr>
          <p:cNvPr id="29" name="Graphic 53" descr="Badge Cross outline">
            <a:extLst>
              <a:ext uri="{FF2B5EF4-FFF2-40B4-BE49-F238E27FC236}">
                <a16:creationId xmlns:a16="http://schemas.microsoft.com/office/drawing/2014/main" id="{6B14FB56-8F27-3242-A8D2-A06EC13783B9}"/>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4687" y="1916660"/>
            <a:ext cx="561476" cy="547532"/>
          </a:xfrm>
          <a:prstGeom prst="rect">
            <a:avLst/>
          </a:prstGeom>
        </p:spPr>
      </p:pic>
      <p:pic>
        <p:nvPicPr>
          <p:cNvPr id="30" name="Graphic 41" descr="Badge Tick1 outline">
            <a:extLst>
              <a:ext uri="{FF2B5EF4-FFF2-40B4-BE49-F238E27FC236}">
                <a16:creationId xmlns:a16="http://schemas.microsoft.com/office/drawing/2014/main" id="{856CED88-DCEA-8541-93EA-168A98566DEC}"/>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6602" y="1934834"/>
            <a:ext cx="561476" cy="547532"/>
          </a:xfrm>
          <a:prstGeom prst="rect">
            <a:avLst/>
          </a:prstGeom>
        </p:spPr>
      </p:pic>
      <p:pic>
        <p:nvPicPr>
          <p:cNvPr id="31" name="Graphic 41" descr="Badge Tick1 outline">
            <a:extLst>
              <a:ext uri="{FF2B5EF4-FFF2-40B4-BE49-F238E27FC236}">
                <a16:creationId xmlns:a16="http://schemas.microsoft.com/office/drawing/2014/main" id="{53F0735F-E1A0-CF48-9878-8CEA3EC044C7}"/>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6003" y="1934834"/>
            <a:ext cx="561476" cy="547532"/>
          </a:xfrm>
          <a:prstGeom prst="rect">
            <a:avLst/>
          </a:prstGeom>
        </p:spPr>
      </p:pic>
      <p:pic>
        <p:nvPicPr>
          <p:cNvPr id="32" name="Graphic 41" descr="Badge Tick1 outline">
            <a:extLst>
              <a:ext uri="{FF2B5EF4-FFF2-40B4-BE49-F238E27FC236}">
                <a16:creationId xmlns:a16="http://schemas.microsoft.com/office/drawing/2014/main" id="{4E5C45EE-E9F5-814E-9129-02F98AEA4266}"/>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4414" y="1924618"/>
            <a:ext cx="561476" cy="547532"/>
          </a:xfrm>
          <a:prstGeom prst="rect">
            <a:avLst/>
          </a:prstGeom>
        </p:spPr>
      </p:pic>
      <p:pic>
        <p:nvPicPr>
          <p:cNvPr id="33" name="Graphic 41" descr="Badge Tick1 outline">
            <a:extLst>
              <a:ext uri="{FF2B5EF4-FFF2-40B4-BE49-F238E27FC236}">
                <a16:creationId xmlns:a16="http://schemas.microsoft.com/office/drawing/2014/main" id="{D82554A9-C47D-EC4C-8638-5D9FD5D525F1}"/>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0558" y="2589297"/>
            <a:ext cx="561476" cy="547532"/>
          </a:xfrm>
          <a:prstGeom prst="rect">
            <a:avLst/>
          </a:prstGeom>
        </p:spPr>
      </p:pic>
      <p:pic>
        <p:nvPicPr>
          <p:cNvPr id="34" name="Graphic 41" descr="Badge Tick1 outline">
            <a:extLst>
              <a:ext uri="{FF2B5EF4-FFF2-40B4-BE49-F238E27FC236}">
                <a16:creationId xmlns:a16="http://schemas.microsoft.com/office/drawing/2014/main" id="{037A005B-CC7D-5A4C-8DF7-D8186A62EF17}"/>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1250" y="2577909"/>
            <a:ext cx="561476" cy="547532"/>
          </a:xfrm>
          <a:prstGeom prst="rect">
            <a:avLst/>
          </a:prstGeom>
        </p:spPr>
      </p:pic>
      <p:pic>
        <p:nvPicPr>
          <p:cNvPr id="35" name="Graphic 41" descr="Badge Tick1 outline">
            <a:extLst>
              <a:ext uri="{FF2B5EF4-FFF2-40B4-BE49-F238E27FC236}">
                <a16:creationId xmlns:a16="http://schemas.microsoft.com/office/drawing/2014/main" id="{999E2679-B29B-FD46-BB2E-E014FDE8217C}"/>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5528" y="2570015"/>
            <a:ext cx="561476" cy="547532"/>
          </a:xfrm>
          <a:prstGeom prst="rect">
            <a:avLst/>
          </a:prstGeom>
        </p:spPr>
      </p:pic>
      <p:pic>
        <p:nvPicPr>
          <p:cNvPr id="36" name="Graphic 41" descr="Badge Tick1 outline">
            <a:extLst>
              <a:ext uri="{FF2B5EF4-FFF2-40B4-BE49-F238E27FC236}">
                <a16:creationId xmlns:a16="http://schemas.microsoft.com/office/drawing/2014/main" id="{2527C11B-1FFD-7C4D-B6BA-DB7A739280E4}"/>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4687" y="2553313"/>
            <a:ext cx="561476" cy="547532"/>
          </a:xfrm>
          <a:prstGeom prst="rect">
            <a:avLst/>
          </a:prstGeom>
        </p:spPr>
      </p:pic>
      <p:pic>
        <p:nvPicPr>
          <p:cNvPr id="37" name="Graphic 41" descr="Badge Tick1 outline">
            <a:extLst>
              <a:ext uri="{FF2B5EF4-FFF2-40B4-BE49-F238E27FC236}">
                <a16:creationId xmlns:a16="http://schemas.microsoft.com/office/drawing/2014/main" id="{A4613AB2-F239-9F41-B6FD-74C41533CF2D}"/>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4861" y="3271326"/>
            <a:ext cx="561476" cy="547532"/>
          </a:xfrm>
          <a:prstGeom prst="rect">
            <a:avLst/>
          </a:prstGeom>
        </p:spPr>
      </p:pic>
      <p:pic>
        <p:nvPicPr>
          <p:cNvPr id="39" name="Graphic 41" descr="Badge Tick1 outline">
            <a:extLst>
              <a:ext uri="{FF2B5EF4-FFF2-40B4-BE49-F238E27FC236}">
                <a16:creationId xmlns:a16="http://schemas.microsoft.com/office/drawing/2014/main" id="{6D963CA6-B1CE-CC44-94DA-E96A2D7561A3}"/>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4861" y="3902720"/>
            <a:ext cx="561476" cy="547532"/>
          </a:xfrm>
          <a:prstGeom prst="rect">
            <a:avLst/>
          </a:prstGeom>
        </p:spPr>
      </p:pic>
      <p:pic>
        <p:nvPicPr>
          <p:cNvPr id="40" name="Graphic 41" descr="Badge Tick1 outline">
            <a:extLst>
              <a:ext uri="{FF2B5EF4-FFF2-40B4-BE49-F238E27FC236}">
                <a16:creationId xmlns:a16="http://schemas.microsoft.com/office/drawing/2014/main" id="{07121F77-275B-0845-8C63-08FA402A25F9}"/>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5528" y="4502865"/>
            <a:ext cx="561476" cy="547532"/>
          </a:xfrm>
          <a:prstGeom prst="rect">
            <a:avLst/>
          </a:prstGeom>
        </p:spPr>
      </p:pic>
      <p:pic>
        <p:nvPicPr>
          <p:cNvPr id="42" name="Graphic 41" descr="Badge Tick1 outline">
            <a:extLst>
              <a:ext uri="{FF2B5EF4-FFF2-40B4-BE49-F238E27FC236}">
                <a16:creationId xmlns:a16="http://schemas.microsoft.com/office/drawing/2014/main" id="{2FCE8F91-2E8C-6940-A316-6A77FFE38755}"/>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4687" y="3289910"/>
            <a:ext cx="561476" cy="547532"/>
          </a:xfrm>
          <a:prstGeom prst="rect">
            <a:avLst/>
          </a:prstGeom>
        </p:spPr>
      </p:pic>
      <p:pic>
        <p:nvPicPr>
          <p:cNvPr id="43" name="Graphic 41" descr="Badge Tick1 outline">
            <a:extLst>
              <a:ext uri="{FF2B5EF4-FFF2-40B4-BE49-F238E27FC236}">
                <a16:creationId xmlns:a16="http://schemas.microsoft.com/office/drawing/2014/main" id="{5007FE59-405F-8143-BBF2-E41158C3D052}"/>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820" y="3866379"/>
            <a:ext cx="561476" cy="547532"/>
          </a:xfrm>
          <a:prstGeom prst="rect">
            <a:avLst/>
          </a:prstGeom>
        </p:spPr>
      </p:pic>
      <p:pic>
        <p:nvPicPr>
          <p:cNvPr id="44" name="Graphic 41" descr="Badge Tick1 outline">
            <a:extLst>
              <a:ext uri="{FF2B5EF4-FFF2-40B4-BE49-F238E27FC236}">
                <a16:creationId xmlns:a16="http://schemas.microsoft.com/office/drawing/2014/main" id="{CB87356A-EC56-634A-8CCF-DD03EA682376}"/>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0558" y="3244531"/>
            <a:ext cx="561476" cy="547532"/>
          </a:xfrm>
          <a:prstGeom prst="rect">
            <a:avLst/>
          </a:prstGeom>
        </p:spPr>
      </p:pic>
      <p:pic>
        <p:nvPicPr>
          <p:cNvPr id="47" name="Graphic 53" descr="Badge Cross outline">
            <a:extLst>
              <a:ext uri="{FF2B5EF4-FFF2-40B4-BE49-F238E27FC236}">
                <a16:creationId xmlns:a16="http://schemas.microsoft.com/office/drawing/2014/main" id="{A27B1BF8-4E66-DD4E-BB92-9653B28D3F10}"/>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83226" y="3868538"/>
            <a:ext cx="561476" cy="547532"/>
          </a:xfrm>
          <a:prstGeom prst="rect">
            <a:avLst/>
          </a:prstGeom>
        </p:spPr>
      </p:pic>
      <p:pic>
        <p:nvPicPr>
          <p:cNvPr id="48" name="Graphic 53" descr="Badge Cross outline">
            <a:extLst>
              <a:ext uri="{FF2B5EF4-FFF2-40B4-BE49-F238E27FC236}">
                <a16:creationId xmlns:a16="http://schemas.microsoft.com/office/drawing/2014/main" id="{27250295-E3A8-8446-853B-36754A88562D}"/>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6003" y="3265801"/>
            <a:ext cx="561476" cy="547532"/>
          </a:xfrm>
          <a:prstGeom prst="rect">
            <a:avLst/>
          </a:prstGeom>
        </p:spPr>
      </p:pic>
      <p:pic>
        <p:nvPicPr>
          <p:cNvPr id="49" name="Graphic 53" descr="Badge Cross outline">
            <a:extLst>
              <a:ext uri="{FF2B5EF4-FFF2-40B4-BE49-F238E27FC236}">
                <a16:creationId xmlns:a16="http://schemas.microsoft.com/office/drawing/2014/main" id="{934FB83C-C810-6C45-874E-76A62EBF1E3F}"/>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2792" y="4492545"/>
            <a:ext cx="561476" cy="547532"/>
          </a:xfrm>
          <a:prstGeom prst="rect">
            <a:avLst/>
          </a:prstGeom>
        </p:spPr>
      </p:pic>
      <p:pic>
        <p:nvPicPr>
          <p:cNvPr id="50" name="Graphic 53" descr="Badge Cross outline">
            <a:extLst>
              <a:ext uri="{FF2B5EF4-FFF2-40B4-BE49-F238E27FC236}">
                <a16:creationId xmlns:a16="http://schemas.microsoft.com/office/drawing/2014/main" id="{CC54E44B-A17A-CB4A-9AA7-BD04A32827F4}"/>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4687" y="4520170"/>
            <a:ext cx="561476" cy="547532"/>
          </a:xfrm>
          <a:prstGeom prst="rect">
            <a:avLst/>
          </a:prstGeom>
        </p:spPr>
      </p:pic>
      <p:pic>
        <p:nvPicPr>
          <p:cNvPr id="51" name="Graphic 53" descr="Badge Cross outline">
            <a:extLst>
              <a:ext uri="{FF2B5EF4-FFF2-40B4-BE49-F238E27FC236}">
                <a16:creationId xmlns:a16="http://schemas.microsoft.com/office/drawing/2014/main" id="{4565370B-C613-6240-A726-38747E8791F1}"/>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2631" y="4520170"/>
            <a:ext cx="561476" cy="547532"/>
          </a:xfrm>
          <a:prstGeom prst="rect">
            <a:avLst/>
          </a:prstGeom>
        </p:spPr>
      </p:pic>
      <p:pic>
        <p:nvPicPr>
          <p:cNvPr id="52" name="Graphic 53" descr="Badge Cross outline">
            <a:extLst>
              <a:ext uri="{FF2B5EF4-FFF2-40B4-BE49-F238E27FC236}">
                <a16:creationId xmlns:a16="http://schemas.microsoft.com/office/drawing/2014/main" id="{57FF3523-0D0A-B548-B736-A07B41521E0B}"/>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0294" y="3879048"/>
            <a:ext cx="561476" cy="547532"/>
          </a:xfrm>
          <a:prstGeom prst="rect">
            <a:avLst/>
          </a:prstGeom>
        </p:spPr>
      </p:pic>
      <p:pic>
        <p:nvPicPr>
          <p:cNvPr id="54" name="Google Shape;688;p68">
            <a:extLst>
              <a:ext uri="{FF2B5EF4-FFF2-40B4-BE49-F238E27FC236}">
                <a16:creationId xmlns:a16="http://schemas.microsoft.com/office/drawing/2014/main" id="{03462784-E106-284F-AF78-FF2F55A1710E}"/>
              </a:ext>
            </a:extLst>
          </p:cNvPr>
          <p:cNvPicPr preferRelativeResize="0"/>
          <p:nvPr/>
        </p:nvPicPr>
        <p:blipFill rotWithShape="1">
          <a:blip r:embed="rId7">
            <a:alphaModFix/>
          </a:blip>
          <a:srcRect l="60513" t="15763" r="16584" b="61860"/>
          <a:stretch/>
        </p:blipFill>
        <p:spPr>
          <a:xfrm rot="1097342" flipH="1">
            <a:off x="8156762" y="115723"/>
            <a:ext cx="875177" cy="855079"/>
          </a:xfrm>
          <a:prstGeom prst="rect">
            <a:avLst/>
          </a:prstGeom>
          <a:noFill/>
          <a:ln>
            <a:noFill/>
          </a:ln>
        </p:spPr>
      </p:pic>
    </p:spTree>
    <p:extLst>
      <p:ext uri="{BB962C8B-B14F-4D97-AF65-F5344CB8AC3E}">
        <p14:creationId xmlns:p14="http://schemas.microsoft.com/office/powerpoint/2010/main" val="3779650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7"/>
          <p:cNvPicPr preferRelativeResize="0"/>
          <p:nvPr/>
        </p:nvPicPr>
        <p:blipFill rotWithShape="1">
          <a:blip r:embed="rId3">
            <a:alphaModFix/>
          </a:blip>
          <a:srcRect l="60513" t="15763" r="16584" b="61860"/>
          <a:stretch/>
        </p:blipFill>
        <p:spPr>
          <a:xfrm flipH="1">
            <a:off x="1685550" y="1237300"/>
            <a:ext cx="1170100" cy="1143236"/>
          </a:xfrm>
          <a:prstGeom prst="rect">
            <a:avLst/>
          </a:prstGeom>
          <a:noFill/>
          <a:ln>
            <a:noFill/>
          </a:ln>
        </p:spPr>
      </p:pic>
      <p:sp>
        <p:nvSpPr>
          <p:cNvPr id="401" name="Google Shape;401;p57"/>
          <p:cNvSpPr/>
          <p:nvPr/>
        </p:nvSpPr>
        <p:spPr>
          <a:xfrm>
            <a:off x="3340685" y="3698500"/>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dirty="0"/>
              <a:t>Method of work</a:t>
            </a:r>
            <a:endParaRPr dirty="0"/>
          </a:p>
        </p:txBody>
      </p:sp>
      <p:sp>
        <p:nvSpPr>
          <p:cNvPr id="403" name="Google Shape;403;p57"/>
          <p:cNvSpPr/>
          <p:nvPr/>
        </p:nvSpPr>
        <p:spPr>
          <a:xfrm>
            <a:off x="3779782" y="3124671"/>
            <a:ext cx="674305" cy="700936"/>
          </a:xfrm>
          <a:custGeom>
            <a:avLst/>
            <a:gdLst/>
            <a:ahLst/>
            <a:cxnLst/>
            <a:rect l="l" t="t" r="r" b="b"/>
            <a:pathLst>
              <a:path w="38411" h="39928" extrusionOk="0">
                <a:moveTo>
                  <a:pt x="28811" y="1"/>
                </a:moveTo>
                <a:cubicBezTo>
                  <a:pt x="28510" y="1"/>
                  <a:pt x="28192" y="334"/>
                  <a:pt x="28373" y="695"/>
                </a:cubicBezTo>
                <a:cubicBezTo>
                  <a:pt x="30445" y="4791"/>
                  <a:pt x="34267" y="7780"/>
                  <a:pt x="36005" y="12078"/>
                </a:cubicBezTo>
                <a:cubicBezTo>
                  <a:pt x="37505" y="15792"/>
                  <a:pt x="36934" y="20150"/>
                  <a:pt x="34636" y="23424"/>
                </a:cubicBezTo>
                <a:cubicBezTo>
                  <a:pt x="34148" y="24115"/>
                  <a:pt x="33576" y="24770"/>
                  <a:pt x="32921" y="25329"/>
                </a:cubicBezTo>
                <a:cubicBezTo>
                  <a:pt x="32838" y="25401"/>
                  <a:pt x="32743" y="25484"/>
                  <a:pt x="32647" y="25556"/>
                </a:cubicBezTo>
                <a:cubicBezTo>
                  <a:pt x="32629" y="25574"/>
                  <a:pt x="32532" y="25649"/>
                  <a:pt x="32528" y="25649"/>
                </a:cubicBezTo>
                <a:cubicBezTo>
                  <a:pt x="32527" y="25649"/>
                  <a:pt x="32533" y="25643"/>
                  <a:pt x="32552" y="25627"/>
                </a:cubicBezTo>
                <a:lnTo>
                  <a:pt x="32552" y="25627"/>
                </a:lnTo>
                <a:cubicBezTo>
                  <a:pt x="32493" y="25675"/>
                  <a:pt x="32421" y="25734"/>
                  <a:pt x="32362" y="25782"/>
                </a:cubicBezTo>
                <a:cubicBezTo>
                  <a:pt x="32124" y="25960"/>
                  <a:pt x="31874" y="26127"/>
                  <a:pt x="31612" y="26294"/>
                </a:cubicBezTo>
                <a:cubicBezTo>
                  <a:pt x="30361" y="27115"/>
                  <a:pt x="29016" y="27818"/>
                  <a:pt x="27671" y="28484"/>
                </a:cubicBezTo>
                <a:cubicBezTo>
                  <a:pt x="23944" y="30306"/>
                  <a:pt x="20051" y="31830"/>
                  <a:pt x="16169" y="33318"/>
                </a:cubicBezTo>
                <a:cubicBezTo>
                  <a:pt x="11538" y="35092"/>
                  <a:pt x="6859" y="36759"/>
                  <a:pt x="2167" y="38414"/>
                </a:cubicBezTo>
                <a:cubicBezTo>
                  <a:pt x="1560" y="38629"/>
                  <a:pt x="965" y="38843"/>
                  <a:pt x="370" y="39069"/>
                </a:cubicBezTo>
                <a:cubicBezTo>
                  <a:pt x="155" y="39152"/>
                  <a:pt x="1" y="39367"/>
                  <a:pt x="72" y="39605"/>
                </a:cubicBezTo>
                <a:cubicBezTo>
                  <a:pt x="122" y="39796"/>
                  <a:pt x="309" y="39928"/>
                  <a:pt x="502" y="39928"/>
                </a:cubicBezTo>
                <a:cubicBezTo>
                  <a:pt x="537" y="39928"/>
                  <a:pt x="573" y="39924"/>
                  <a:pt x="608" y="39914"/>
                </a:cubicBezTo>
                <a:cubicBezTo>
                  <a:pt x="1846" y="39522"/>
                  <a:pt x="3072" y="39069"/>
                  <a:pt x="4299" y="38640"/>
                </a:cubicBezTo>
                <a:cubicBezTo>
                  <a:pt x="5501" y="38224"/>
                  <a:pt x="6704" y="37795"/>
                  <a:pt x="7906" y="37366"/>
                </a:cubicBezTo>
                <a:cubicBezTo>
                  <a:pt x="10288" y="36521"/>
                  <a:pt x="12669" y="35664"/>
                  <a:pt x="15026" y="34783"/>
                </a:cubicBezTo>
                <a:cubicBezTo>
                  <a:pt x="19146" y="33247"/>
                  <a:pt x="23242" y="31640"/>
                  <a:pt x="27206" y="29758"/>
                </a:cubicBezTo>
                <a:cubicBezTo>
                  <a:pt x="28671" y="29068"/>
                  <a:pt x="30123" y="28330"/>
                  <a:pt x="31493" y="27484"/>
                </a:cubicBezTo>
                <a:cubicBezTo>
                  <a:pt x="32647" y="26770"/>
                  <a:pt x="33731" y="25972"/>
                  <a:pt x="34612" y="24948"/>
                </a:cubicBezTo>
                <a:cubicBezTo>
                  <a:pt x="37327" y="21817"/>
                  <a:pt x="38410" y="17340"/>
                  <a:pt x="37362" y="13316"/>
                </a:cubicBezTo>
                <a:cubicBezTo>
                  <a:pt x="36196" y="8792"/>
                  <a:pt x="32493" y="5684"/>
                  <a:pt x="30088" y="1862"/>
                </a:cubicBezTo>
                <a:cubicBezTo>
                  <a:pt x="29754" y="1338"/>
                  <a:pt x="29445" y="791"/>
                  <a:pt x="29159" y="231"/>
                </a:cubicBezTo>
                <a:cubicBezTo>
                  <a:pt x="29078" y="68"/>
                  <a:pt x="28946" y="1"/>
                  <a:pt x="28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7"/>
          <p:cNvSpPr/>
          <p:nvPr/>
        </p:nvSpPr>
        <p:spPr>
          <a:xfrm>
            <a:off x="4592604" y="2849686"/>
            <a:ext cx="1475638" cy="412507"/>
          </a:xfrm>
          <a:custGeom>
            <a:avLst/>
            <a:gdLst/>
            <a:ahLst/>
            <a:cxnLst/>
            <a:rect l="l" t="t" r="r" b="b"/>
            <a:pathLst>
              <a:path w="84058" h="23498" extrusionOk="0">
                <a:moveTo>
                  <a:pt x="716" y="1"/>
                </a:moveTo>
                <a:cubicBezTo>
                  <a:pt x="0" y="1"/>
                  <a:pt x="7" y="1132"/>
                  <a:pt x="738" y="1156"/>
                </a:cubicBezTo>
                <a:cubicBezTo>
                  <a:pt x="6429" y="1287"/>
                  <a:pt x="12073" y="2490"/>
                  <a:pt x="17514" y="4109"/>
                </a:cubicBezTo>
                <a:cubicBezTo>
                  <a:pt x="22824" y="5680"/>
                  <a:pt x="27992" y="7704"/>
                  <a:pt x="33087" y="9836"/>
                </a:cubicBezTo>
                <a:cubicBezTo>
                  <a:pt x="38255" y="11991"/>
                  <a:pt x="43363" y="14265"/>
                  <a:pt x="48566" y="16325"/>
                </a:cubicBezTo>
                <a:cubicBezTo>
                  <a:pt x="53816" y="18408"/>
                  <a:pt x="59162" y="20277"/>
                  <a:pt x="64663" y="21599"/>
                </a:cubicBezTo>
                <a:cubicBezTo>
                  <a:pt x="69552" y="22773"/>
                  <a:pt x="74565" y="23498"/>
                  <a:pt x="79600" y="23498"/>
                </a:cubicBezTo>
                <a:cubicBezTo>
                  <a:pt x="80181" y="23498"/>
                  <a:pt x="80762" y="23488"/>
                  <a:pt x="81343" y="23468"/>
                </a:cubicBezTo>
                <a:cubicBezTo>
                  <a:pt x="82034" y="23445"/>
                  <a:pt x="82725" y="23409"/>
                  <a:pt x="83415" y="23361"/>
                </a:cubicBezTo>
                <a:cubicBezTo>
                  <a:pt x="84043" y="23315"/>
                  <a:pt x="84058" y="22359"/>
                  <a:pt x="83459" y="22359"/>
                </a:cubicBezTo>
                <a:cubicBezTo>
                  <a:pt x="83445" y="22359"/>
                  <a:pt x="83430" y="22360"/>
                  <a:pt x="83415" y="22361"/>
                </a:cubicBezTo>
                <a:cubicBezTo>
                  <a:pt x="82180" y="22453"/>
                  <a:pt x="80943" y="22497"/>
                  <a:pt x="79708" y="22497"/>
                </a:cubicBezTo>
                <a:cubicBezTo>
                  <a:pt x="75325" y="22497"/>
                  <a:pt x="70954" y="21944"/>
                  <a:pt x="66663" y="21016"/>
                </a:cubicBezTo>
                <a:cubicBezTo>
                  <a:pt x="61150" y="19813"/>
                  <a:pt x="55769" y="18015"/>
                  <a:pt x="50506" y="15967"/>
                </a:cubicBezTo>
                <a:cubicBezTo>
                  <a:pt x="45279" y="13943"/>
                  <a:pt x="40148" y="11657"/>
                  <a:pt x="34992" y="9467"/>
                </a:cubicBezTo>
                <a:cubicBezTo>
                  <a:pt x="29897" y="7312"/>
                  <a:pt x="24765" y="5228"/>
                  <a:pt x="19479" y="3549"/>
                </a:cubicBezTo>
                <a:cubicBezTo>
                  <a:pt x="14109" y="1847"/>
                  <a:pt x="8549" y="525"/>
                  <a:pt x="2917" y="108"/>
                </a:cubicBezTo>
                <a:cubicBezTo>
                  <a:pt x="2191" y="61"/>
                  <a:pt x="1464" y="25"/>
                  <a:pt x="738" y="1"/>
                </a:cubicBezTo>
                <a:cubicBezTo>
                  <a:pt x="731" y="1"/>
                  <a:pt x="723"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7"/>
          <p:cNvSpPr/>
          <p:nvPr/>
        </p:nvSpPr>
        <p:spPr>
          <a:xfrm>
            <a:off x="5109113" y="2346883"/>
            <a:ext cx="1170111" cy="577998"/>
          </a:xfrm>
          <a:custGeom>
            <a:avLst/>
            <a:gdLst/>
            <a:ahLst/>
            <a:cxnLst/>
            <a:rect l="l" t="t" r="r" b="b"/>
            <a:pathLst>
              <a:path w="66654" h="32925" extrusionOk="0">
                <a:moveTo>
                  <a:pt x="798" y="1"/>
                </a:moveTo>
                <a:cubicBezTo>
                  <a:pt x="372" y="1"/>
                  <a:pt x="1" y="537"/>
                  <a:pt x="401" y="891"/>
                </a:cubicBezTo>
                <a:cubicBezTo>
                  <a:pt x="3913" y="3974"/>
                  <a:pt x="7807" y="6606"/>
                  <a:pt x="11903" y="8844"/>
                </a:cubicBezTo>
                <a:cubicBezTo>
                  <a:pt x="15998" y="11094"/>
                  <a:pt x="20296" y="12976"/>
                  <a:pt x="24654" y="14678"/>
                </a:cubicBezTo>
                <a:cubicBezTo>
                  <a:pt x="29059" y="16405"/>
                  <a:pt x="33536" y="17952"/>
                  <a:pt x="38001" y="19524"/>
                </a:cubicBezTo>
                <a:cubicBezTo>
                  <a:pt x="42478" y="21108"/>
                  <a:pt x="46943" y="22703"/>
                  <a:pt x="51324" y="24537"/>
                </a:cubicBezTo>
                <a:cubicBezTo>
                  <a:pt x="53503" y="25441"/>
                  <a:pt x="55646" y="26406"/>
                  <a:pt x="57765" y="27454"/>
                </a:cubicBezTo>
                <a:cubicBezTo>
                  <a:pt x="60004" y="28561"/>
                  <a:pt x="62230" y="29787"/>
                  <a:pt x="64135" y="31430"/>
                </a:cubicBezTo>
                <a:cubicBezTo>
                  <a:pt x="64612" y="31847"/>
                  <a:pt x="65064" y="32287"/>
                  <a:pt x="65493" y="32752"/>
                </a:cubicBezTo>
                <a:cubicBezTo>
                  <a:pt x="65609" y="32874"/>
                  <a:pt x="65740" y="32925"/>
                  <a:pt x="65866" y="32925"/>
                </a:cubicBezTo>
                <a:cubicBezTo>
                  <a:pt x="66284" y="32925"/>
                  <a:pt x="66653" y="32368"/>
                  <a:pt x="66278" y="31966"/>
                </a:cubicBezTo>
                <a:cubicBezTo>
                  <a:pt x="64552" y="30097"/>
                  <a:pt x="62409" y="28656"/>
                  <a:pt x="60182" y="27442"/>
                </a:cubicBezTo>
                <a:cubicBezTo>
                  <a:pt x="58051" y="26275"/>
                  <a:pt x="55849" y="25263"/>
                  <a:pt x="53634" y="24298"/>
                </a:cubicBezTo>
                <a:cubicBezTo>
                  <a:pt x="49276" y="22405"/>
                  <a:pt x="44811" y="20762"/>
                  <a:pt x="40335" y="19179"/>
                </a:cubicBezTo>
                <a:cubicBezTo>
                  <a:pt x="35870" y="17607"/>
                  <a:pt x="31369" y="16083"/>
                  <a:pt x="26940" y="14404"/>
                </a:cubicBezTo>
                <a:cubicBezTo>
                  <a:pt x="22571" y="12761"/>
                  <a:pt x="18260" y="10975"/>
                  <a:pt x="14105" y="8832"/>
                </a:cubicBezTo>
                <a:cubicBezTo>
                  <a:pt x="9998" y="6713"/>
                  <a:pt x="6057" y="4248"/>
                  <a:pt x="2497" y="1284"/>
                </a:cubicBezTo>
                <a:cubicBezTo>
                  <a:pt x="2044" y="915"/>
                  <a:pt x="1592" y="534"/>
                  <a:pt x="1151" y="141"/>
                </a:cubicBezTo>
                <a:cubicBezTo>
                  <a:pt x="1040" y="42"/>
                  <a:pt x="917"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7"/>
          <p:cNvSpPr/>
          <p:nvPr/>
        </p:nvSpPr>
        <p:spPr>
          <a:xfrm>
            <a:off x="5302782" y="2003225"/>
            <a:ext cx="1170085" cy="124658"/>
          </a:xfrm>
          <a:custGeom>
            <a:avLst/>
            <a:gdLst/>
            <a:ahLst/>
            <a:cxnLst/>
            <a:rect l="l" t="t" r="r" b="b"/>
            <a:pathLst>
              <a:path w="77425" h="7100" extrusionOk="0">
                <a:moveTo>
                  <a:pt x="76869" y="0"/>
                </a:moveTo>
                <a:cubicBezTo>
                  <a:pt x="76811" y="0"/>
                  <a:pt x="76750" y="15"/>
                  <a:pt x="76689" y="49"/>
                </a:cubicBezTo>
                <a:cubicBezTo>
                  <a:pt x="72569" y="2299"/>
                  <a:pt x="68116" y="3835"/>
                  <a:pt x="63520" y="4787"/>
                </a:cubicBezTo>
                <a:cubicBezTo>
                  <a:pt x="58913" y="5752"/>
                  <a:pt x="54198" y="6121"/>
                  <a:pt x="49495" y="6145"/>
                </a:cubicBezTo>
                <a:cubicBezTo>
                  <a:pt x="49345" y="6145"/>
                  <a:pt x="49195" y="6146"/>
                  <a:pt x="49045" y="6146"/>
                </a:cubicBezTo>
                <a:cubicBezTo>
                  <a:pt x="44303" y="6146"/>
                  <a:pt x="39583" y="5784"/>
                  <a:pt x="34874" y="5287"/>
                </a:cubicBezTo>
                <a:cubicBezTo>
                  <a:pt x="29492" y="4716"/>
                  <a:pt x="24134" y="3990"/>
                  <a:pt x="18753" y="3442"/>
                </a:cubicBezTo>
                <a:cubicBezTo>
                  <a:pt x="14261" y="2990"/>
                  <a:pt x="9744" y="2656"/>
                  <a:pt x="5216" y="2656"/>
                </a:cubicBezTo>
                <a:cubicBezTo>
                  <a:pt x="4378" y="2656"/>
                  <a:pt x="3541" y="2668"/>
                  <a:pt x="2703" y="2692"/>
                </a:cubicBezTo>
                <a:cubicBezTo>
                  <a:pt x="2036" y="2716"/>
                  <a:pt x="1358" y="2739"/>
                  <a:pt x="691" y="2787"/>
                </a:cubicBezTo>
                <a:cubicBezTo>
                  <a:pt x="12" y="2834"/>
                  <a:pt x="1" y="3859"/>
                  <a:pt x="657" y="3859"/>
                </a:cubicBezTo>
                <a:cubicBezTo>
                  <a:pt x="668" y="3859"/>
                  <a:pt x="680" y="3859"/>
                  <a:pt x="691" y="3859"/>
                </a:cubicBezTo>
                <a:cubicBezTo>
                  <a:pt x="2240" y="3787"/>
                  <a:pt x="3788" y="3754"/>
                  <a:pt x="5334" y="3754"/>
                </a:cubicBezTo>
                <a:cubicBezTo>
                  <a:pt x="9194" y="3754"/>
                  <a:pt x="13044" y="3962"/>
                  <a:pt x="16895" y="4311"/>
                </a:cubicBezTo>
                <a:cubicBezTo>
                  <a:pt x="22301" y="4799"/>
                  <a:pt x="27682" y="5514"/>
                  <a:pt x="33088" y="6097"/>
                </a:cubicBezTo>
                <a:cubicBezTo>
                  <a:pt x="38053" y="6633"/>
                  <a:pt x="43030" y="7061"/>
                  <a:pt x="48042" y="7097"/>
                </a:cubicBezTo>
                <a:cubicBezTo>
                  <a:pt x="48284" y="7099"/>
                  <a:pt x="48526" y="7100"/>
                  <a:pt x="48768" y="7100"/>
                </a:cubicBezTo>
                <a:cubicBezTo>
                  <a:pt x="53278" y="7100"/>
                  <a:pt x="57794" y="6780"/>
                  <a:pt x="62234" y="5966"/>
                </a:cubicBezTo>
                <a:cubicBezTo>
                  <a:pt x="66830" y="5121"/>
                  <a:pt x="71366" y="3704"/>
                  <a:pt x="75522" y="1537"/>
                </a:cubicBezTo>
                <a:cubicBezTo>
                  <a:pt x="76046" y="1263"/>
                  <a:pt x="76558" y="977"/>
                  <a:pt x="77070" y="691"/>
                </a:cubicBezTo>
                <a:cubicBezTo>
                  <a:pt x="77425" y="489"/>
                  <a:pt x="77201" y="0"/>
                  <a:pt x="76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7"/>
          <p:cNvSpPr/>
          <p:nvPr/>
        </p:nvSpPr>
        <p:spPr>
          <a:xfrm>
            <a:off x="5726646" y="2080359"/>
            <a:ext cx="12131" cy="9427"/>
          </a:xfrm>
          <a:custGeom>
            <a:avLst/>
            <a:gdLst/>
            <a:ahLst/>
            <a:cxnLst/>
            <a:rect l="l" t="t" r="r" b="b"/>
            <a:pathLst>
              <a:path w="691" h="537" extrusionOk="0">
                <a:moveTo>
                  <a:pt x="346" y="0"/>
                </a:moveTo>
                <a:cubicBezTo>
                  <a:pt x="0" y="0"/>
                  <a:pt x="0" y="536"/>
                  <a:pt x="346" y="536"/>
                </a:cubicBezTo>
                <a:cubicBezTo>
                  <a:pt x="691" y="536"/>
                  <a:pt x="691" y="0"/>
                  <a:pt x="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7"/>
          <p:cNvSpPr txBox="1"/>
          <p:nvPr/>
        </p:nvSpPr>
        <p:spPr>
          <a:xfrm>
            <a:off x="5655094" y="3533975"/>
            <a:ext cx="1485600" cy="429600"/>
          </a:xfrm>
          <a:prstGeom prst="rect">
            <a:avLst/>
          </a:prstGeom>
          <a:noFill/>
          <a:ln>
            <a:noFill/>
          </a:ln>
        </p:spPr>
        <p:txBody>
          <a:bodyPr spcFirstLastPara="1" wrap="square" lIns="91425" tIns="91425" rIns="91425" bIns="91425" anchor="ctr" anchorCtr="0">
            <a:noAutofit/>
          </a:bodyPr>
          <a:lstStyle/>
          <a:p>
            <a:pPr lvl="0"/>
            <a:r>
              <a:rPr lang="en-US" sz="1600" b="1" dirty="0">
                <a:solidFill>
                  <a:schemeClr val="dk1"/>
                </a:solidFill>
                <a:latin typeface="Prata"/>
                <a:ea typeface="Prata"/>
                <a:cs typeface="Prata"/>
                <a:sym typeface="Prata"/>
              </a:rPr>
              <a:t>Step 3</a:t>
            </a:r>
          </a:p>
        </p:txBody>
      </p:sp>
      <p:sp>
        <p:nvSpPr>
          <p:cNvPr id="409" name="Google Shape;409;p57"/>
          <p:cNvSpPr txBox="1"/>
          <p:nvPr/>
        </p:nvSpPr>
        <p:spPr>
          <a:xfrm>
            <a:off x="1655756" y="3571596"/>
            <a:ext cx="14856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chemeClr val="dk1"/>
                </a:solidFill>
                <a:latin typeface="Prata"/>
                <a:ea typeface="Prata"/>
                <a:cs typeface="Prata"/>
                <a:sym typeface="Prata"/>
              </a:rPr>
              <a:t>Step 1</a:t>
            </a:r>
            <a:endParaRPr sz="1600" b="1" dirty="0">
              <a:solidFill>
                <a:schemeClr val="dk1"/>
              </a:solidFill>
              <a:latin typeface="Prata"/>
              <a:ea typeface="Prata"/>
              <a:cs typeface="Prata"/>
              <a:sym typeface="Prata"/>
            </a:endParaRPr>
          </a:p>
        </p:txBody>
      </p:sp>
      <p:sp>
        <p:nvSpPr>
          <p:cNvPr id="410" name="Google Shape;410;p57"/>
          <p:cNvSpPr txBox="1"/>
          <p:nvPr/>
        </p:nvSpPr>
        <p:spPr>
          <a:xfrm>
            <a:off x="2759793" y="2723942"/>
            <a:ext cx="1485600" cy="429600"/>
          </a:xfrm>
          <a:prstGeom prst="rect">
            <a:avLst/>
          </a:prstGeom>
          <a:noFill/>
          <a:ln>
            <a:noFill/>
          </a:ln>
        </p:spPr>
        <p:txBody>
          <a:bodyPr spcFirstLastPara="1" wrap="square" lIns="91425" tIns="91425" rIns="91425" bIns="91425" anchor="ctr" anchorCtr="0">
            <a:noAutofit/>
          </a:bodyPr>
          <a:lstStyle/>
          <a:p>
            <a:pPr lvl="0"/>
            <a:r>
              <a:rPr lang="en-US" sz="1600" b="1" dirty="0">
                <a:solidFill>
                  <a:schemeClr val="dk1"/>
                </a:solidFill>
                <a:latin typeface="Prata"/>
                <a:ea typeface="Prata"/>
                <a:cs typeface="Prata"/>
                <a:sym typeface="Prata"/>
              </a:rPr>
              <a:t>Step 2</a:t>
            </a:r>
          </a:p>
        </p:txBody>
      </p:sp>
      <p:sp>
        <p:nvSpPr>
          <p:cNvPr id="411" name="Google Shape;411;p57"/>
          <p:cNvSpPr txBox="1"/>
          <p:nvPr/>
        </p:nvSpPr>
        <p:spPr>
          <a:xfrm>
            <a:off x="2683185" y="1472812"/>
            <a:ext cx="1485600" cy="429600"/>
          </a:xfrm>
          <a:prstGeom prst="rect">
            <a:avLst/>
          </a:prstGeom>
          <a:noFill/>
          <a:ln>
            <a:noFill/>
          </a:ln>
        </p:spPr>
        <p:txBody>
          <a:bodyPr spcFirstLastPara="1" wrap="square" lIns="91425" tIns="91425" rIns="91425" bIns="91425" anchor="ctr" anchorCtr="0">
            <a:noAutofit/>
          </a:bodyPr>
          <a:lstStyle/>
          <a:p>
            <a:pPr lvl="0"/>
            <a:r>
              <a:rPr lang="en-US" sz="1600" b="1" dirty="0">
                <a:solidFill>
                  <a:schemeClr val="dk1"/>
                </a:solidFill>
                <a:latin typeface="Prata"/>
                <a:ea typeface="Prata"/>
                <a:cs typeface="Prata"/>
                <a:sym typeface="Prata"/>
              </a:rPr>
              <a:t>Step 4</a:t>
            </a:r>
          </a:p>
        </p:txBody>
      </p:sp>
      <p:sp>
        <p:nvSpPr>
          <p:cNvPr id="412" name="Google Shape;412;p57"/>
          <p:cNvSpPr txBox="1"/>
          <p:nvPr/>
        </p:nvSpPr>
        <p:spPr>
          <a:xfrm>
            <a:off x="6314682" y="2114078"/>
            <a:ext cx="1485599" cy="687000"/>
          </a:xfrm>
          <a:prstGeom prst="rect">
            <a:avLst/>
          </a:prstGeom>
          <a:noFill/>
          <a:ln>
            <a:noFill/>
          </a:ln>
        </p:spPr>
        <p:txBody>
          <a:bodyPr spcFirstLastPara="1" wrap="square" lIns="91425" tIns="91425" rIns="91425" bIns="91425" anchor="ctr" anchorCtr="0">
            <a:noAutofit/>
          </a:bodyPr>
          <a:lstStyle/>
          <a:p>
            <a:pPr lvl="0" algn="r"/>
            <a:r>
              <a:rPr lang="en-US" sz="1600" b="1" dirty="0">
                <a:solidFill>
                  <a:schemeClr val="dk1"/>
                </a:solidFill>
                <a:latin typeface="Prata"/>
                <a:ea typeface="Prata"/>
                <a:cs typeface="Prata"/>
                <a:sym typeface="Prata"/>
              </a:rPr>
              <a:t>Minutes, the ambulance will be there</a:t>
            </a:r>
            <a:endParaRPr sz="1600" b="1" dirty="0">
              <a:solidFill>
                <a:schemeClr val="dk1"/>
              </a:solidFill>
              <a:latin typeface="Prata"/>
              <a:ea typeface="Prata"/>
              <a:cs typeface="Prata"/>
              <a:sym typeface="Prata"/>
            </a:endParaRPr>
          </a:p>
        </p:txBody>
      </p:sp>
      <p:sp>
        <p:nvSpPr>
          <p:cNvPr id="417" name="Google Shape;417;p57"/>
          <p:cNvSpPr/>
          <p:nvPr/>
        </p:nvSpPr>
        <p:spPr>
          <a:xfrm>
            <a:off x="3433904" y="3765617"/>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418" name="Google Shape;418;p57"/>
          <p:cNvSpPr/>
          <p:nvPr/>
        </p:nvSpPr>
        <p:spPr>
          <a:xfrm>
            <a:off x="4168785" y="2737925"/>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7"/>
          <p:cNvSpPr/>
          <p:nvPr/>
        </p:nvSpPr>
        <p:spPr>
          <a:xfrm>
            <a:off x="4262004" y="2805042"/>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7"/>
          <p:cNvSpPr/>
          <p:nvPr/>
        </p:nvSpPr>
        <p:spPr>
          <a:xfrm>
            <a:off x="6170060" y="2992975"/>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7"/>
          <p:cNvSpPr/>
          <p:nvPr/>
        </p:nvSpPr>
        <p:spPr>
          <a:xfrm>
            <a:off x="6263279" y="3060092"/>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a:off x="4909460" y="1957700"/>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7"/>
          <p:cNvSpPr/>
          <p:nvPr/>
        </p:nvSpPr>
        <p:spPr>
          <a:xfrm>
            <a:off x="5002679" y="2024817"/>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7"/>
          <p:cNvSpPr txBox="1"/>
          <p:nvPr/>
        </p:nvSpPr>
        <p:spPr>
          <a:xfrm>
            <a:off x="2778637" y="1924662"/>
            <a:ext cx="2193073" cy="700936"/>
          </a:xfrm>
          <a:prstGeom prst="rect">
            <a:avLst/>
          </a:prstGeom>
          <a:noFill/>
          <a:ln>
            <a:noFill/>
          </a:ln>
        </p:spPr>
        <p:txBody>
          <a:bodyPr spcFirstLastPara="1" wrap="square" lIns="91425" tIns="91425" rIns="91425" bIns="91425" anchor="ctr" anchorCtr="0">
            <a:noAutofit/>
          </a:bodyPr>
          <a:lstStyle/>
          <a:p>
            <a:pPr lvl="0" algn="r"/>
            <a:r>
              <a:rPr lang="en-US" dirty="0">
                <a:solidFill>
                  <a:schemeClr val="dk1"/>
                </a:solidFill>
                <a:latin typeface="Exo"/>
                <a:ea typeface="Exo"/>
                <a:cs typeface="Exo"/>
                <a:sym typeface="Exo"/>
              </a:rPr>
              <a:t>Determine whether you can make a call or there are notes that you want to add about your case</a:t>
            </a:r>
            <a:endParaRPr dirty="0">
              <a:solidFill>
                <a:schemeClr val="dk1"/>
              </a:solidFill>
              <a:latin typeface="Exo"/>
              <a:ea typeface="Exo"/>
              <a:cs typeface="Exo"/>
              <a:sym typeface="Exo"/>
            </a:endParaRPr>
          </a:p>
        </p:txBody>
      </p:sp>
      <p:sp>
        <p:nvSpPr>
          <p:cNvPr id="425" name="Google Shape;425;p57"/>
          <p:cNvSpPr txBox="1"/>
          <p:nvPr/>
        </p:nvSpPr>
        <p:spPr>
          <a:xfrm>
            <a:off x="2255306" y="3061425"/>
            <a:ext cx="1772100" cy="482100"/>
          </a:xfrm>
          <a:prstGeom prst="rect">
            <a:avLst/>
          </a:prstGeom>
          <a:noFill/>
          <a:ln>
            <a:noFill/>
          </a:ln>
        </p:spPr>
        <p:txBody>
          <a:bodyPr spcFirstLastPara="1" wrap="square" lIns="91425" tIns="91425" rIns="91425" bIns="91425" anchor="ctr" anchorCtr="0">
            <a:noAutofit/>
          </a:bodyPr>
          <a:lstStyle/>
          <a:p>
            <a:pPr lvl="0" algn="r"/>
            <a:r>
              <a:rPr lang="en-US" dirty="0">
                <a:solidFill>
                  <a:schemeClr val="dk1"/>
                </a:solidFill>
                <a:latin typeface="Exo"/>
                <a:ea typeface="Exo"/>
                <a:cs typeface="Exo"/>
                <a:sym typeface="Exo"/>
              </a:rPr>
              <a:t>Emergency request</a:t>
            </a:r>
            <a:endParaRPr dirty="0">
              <a:solidFill>
                <a:schemeClr val="dk1"/>
              </a:solidFill>
              <a:latin typeface="Exo"/>
              <a:ea typeface="Exo"/>
              <a:cs typeface="Exo"/>
              <a:sym typeface="Exo"/>
            </a:endParaRPr>
          </a:p>
        </p:txBody>
      </p:sp>
      <p:sp>
        <p:nvSpPr>
          <p:cNvPr id="426" name="Google Shape;426;p57"/>
          <p:cNvSpPr txBox="1"/>
          <p:nvPr/>
        </p:nvSpPr>
        <p:spPr>
          <a:xfrm>
            <a:off x="1821892" y="4045697"/>
            <a:ext cx="1705462" cy="482100"/>
          </a:xfrm>
          <a:prstGeom prst="rect">
            <a:avLst/>
          </a:prstGeom>
          <a:noFill/>
          <a:ln>
            <a:noFill/>
          </a:ln>
        </p:spPr>
        <p:txBody>
          <a:bodyPr spcFirstLastPara="1" wrap="square" lIns="91425" tIns="91425" rIns="91425" bIns="91425" anchor="ctr" anchorCtr="0">
            <a:noAutofit/>
          </a:bodyPr>
          <a:lstStyle/>
          <a:p>
            <a:pPr lvl="0"/>
            <a:r>
              <a:rPr lang="en-US" dirty="0">
                <a:solidFill>
                  <a:schemeClr val="dk1"/>
                </a:solidFill>
                <a:latin typeface="Exo"/>
                <a:ea typeface="Exo"/>
                <a:cs typeface="Exo"/>
                <a:sym typeface="Exo"/>
              </a:rPr>
              <a:t>Log in to the site with the national number</a:t>
            </a:r>
            <a:endParaRPr dirty="0">
              <a:solidFill>
                <a:schemeClr val="dk1"/>
              </a:solidFill>
              <a:latin typeface="Exo"/>
              <a:ea typeface="Exo"/>
              <a:cs typeface="Exo"/>
              <a:sym typeface="Exo"/>
            </a:endParaRPr>
          </a:p>
        </p:txBody>
      </p:sp>
      <p:sp>
        <p:nvSpPr>
          <p:cNvPr id="427" name="Google Shape;427;p57"/>
          <p:cNvSpPr txBox="1"/>
          <p:nvPr/>
        </p:nvSpPr>
        <p:spPr>
          <a:xfrm>
            <a:off x="5541094" y="3804647"/>
            <a:ext cx="1599600" cy="482100"/>
          </a:xfrm>
          <a:prstGeom prst="rect">
            <a:avLst/>
          </a:prstGeom>
          <a:noFill/>
          <a:ln>
            <a:noFill/>
          </a:ln>
        </p:spPr>
        <p:txBody>
          <a:bodyPr spcFirstLastPara="1" wrap="square" lIns="91425" tIns="91425" rIns="91425" bIns="91425" anchor="ctr" anchorCtr="0">
            <a:noAutofit/>
          </a:bodyPr>
          <a:lstStyle/>
          <a:p>
            <a:pPr lvl="0" algn="r"/>
            <a:r>
              <a:rPr lang="en-US" dirty="0">
                <a:solidFill>
                  <a:schemeClr val="dk1"/>
                </a:solidFill>
                <a:latin typeface="Exo"/>
                <a:ea typeface="Exo"/>
                <a:cs typeface="Exo"/>
                <a:sym typeface="Exo"/>
              </a:rPr>
              <a:t>detect location</a:t>
            </a:r>
            <a:endParaRPr dirty="0">
              <a:solidFill>
                <a:schemeClr val="dk1"/>
              </a:solidFill>
              <a:latin typeface="Exo"/>
              <a:ea typeface="Exo"/>
              <a:cs typeface="Exo"/>
              <a:sym typeface="Exo"/>
            </a:endParaRPr>
          </a:p>
        </p:txBody>
      </p:sp>
      <p:grpSp>
        <p:nvGrpSpPr>
          <p:cNvPr id="428" name="Google Shape;428;p57"/>
          <p:cNvGrpSpPr/>
          <p:nvPr/>
        </p:nvGrpSpPr>
        <p:grpSpPr>
          <a:xfrm rot="159">
            <a:off x="4641682" y="3724541"/>
            <a:ext cx="580430" cy="642309"/>
            <a:chOff x="-25445525" y="3175900"/>
            <a:chExt cx="267825" cy="296350"/>
          </a:xfrm>
        </p:grpSpPr>
        <p:sp>
          <p:nvSpPr>
            <p:cNvPr id="429" name="Google Shape;429;p5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Ambulance outline">
            <a:extLst>
              <a:ext uri="{FF2B5EF4-FFF2-40B4-BE49-F238E27FC236}">
                <a16:creationId xmlns:a16="http://schemas.microsoft.com/office/drawing/2014/main" id="{32EB7076-BFEF-E241-9874-BB852E40DB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9389" y="1102005"/>
            <a:ext cx="1102898" cy="1154348"/>
          </a:xfrm>
          <a:prstGeom prst="rect">
            <a:avLst/>
          </a:prstGeom>
        </p:spPr>
      </p:pic>
      <p:pic>
        <p:nvPicPr>
          <p:cNvPr id="5" name="Graphic 4" descr="Firefighter male outline">
            <a:extLst>
              <a:ext uri="{FF2B5EF4-FFF2-40B4-BE49-F238E27FC236}">
                <a16:creationId xmlns:a16="http://schemas.microsoft.com/office/drawing/2014/main" id="{9E304ADC-69AD-A54C-90E1-BDD9D784F3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0694" y="336584"/>
            <a:ext cx="606166" cy="6061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25" name="Google Shape;349;p53">
            <a:extLst>
              <a:ext uri="{FF2B5EF4-FFF2-40B4-BE49-F238E27FC236}">
                <a16:creationId xmlns:a16="http://schemas.microsoft.com/office/drawing/2014/main" id="{E8C2A345-AF0D-A347-9B4A-FECDCB7B7DB6}"/>
              </a:ext>
            </a:extLst>
          </p:cNvPr>
          <p:cNvSpPr/>
          <p:nvPr/>
        </p:nvSpPr>
        <p:spPr>
          <a:xfrm>
            <a:off x="0" y="69206"/>
            <a:ext cx="1202015" cy="121193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1" name="Google Shape;511;p61"/>
          <p:cNvPicPr preferRelativeResize="0"/>
          <p:nvPr/>
        </p:nvPicPr>
        <p:blipFill rotWithShape="1">
          <a:blip r:embed="rId3">
            <a:alphaModFix/>
          </a:blip>
          <a:srcRect l="39242" t="15676" b="12116"/>
          <a:stretch/>
        </p:blipFill>
        <p:spPr>
          <a:xfrm>
            <a:off x="2784643" y="1081525"/>
            <a:ext cx="3417614" cy="4061976"/>
          </a:xfrm>
          <a:prstGeom prst="rect">
            <a:avLst/>
          </a:prstGeom>
          <a:noFill/>
          <a:ln>
            <a:noFill/>
          </a:ln>
        </p:spPr>
      </p:pic>
      <p:sp>
        <p:nvSpPr>
          <p:cNvPr id="512" name="Google Shape;512;p61"/>
          <p:cNvSpPr/>
          <p:nvPr/>
        </p:nvSpPr>
        <p:spPr>
          <a:xfrm>
            <a:off x="1217999" y="3601533"/>
            <a:ext cx="1626300" cy="502500"/>
          </a:xfrm>
          <a:prstGeom prst="roundRect">
            <a:avLst>
              <a:gd name="adj" fmla="val 50000"/>
            </a:avLst>
          </a:prstGeom>
          <a:solidFill>
            <a:schemeClr val="dk2"/>
          </a:solid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513" name="Google Shape;513;p61"/>
          <p:cNvSpPr/>
          <p:nvPr/>
        </p:nvSpPr>
        <p:spPr>
          <a:xfrm>
            <a:off x="6457095" y="1928925"/>
            <a:ext cx="16263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514" name="Google Shape;514;p61"/>
          <p:cNvSpPr/>
          <p:nvPr/>
        </p:nvSpPr>
        <p:spPr>
          <a:xfrm>
            <a:off x="1180179" y="2038696"/>
            <a:ext cx="1626300" cy="502500"/>
          </a:xfrm>
          <a:prstGeom prst="roundRect">
            <a:avLst>
              <a:gd name="adj" fmla="val 50000"/>
            </a:avLst>
          </a:prstGeom>
          <a:solidFill>
            <a:schemeClr val="dk2"/>
          </a:solid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515" name="Google Shape;515;p6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dirty="0"/>
              <a:t>Goal to develop TABEBK program</a:t>
            </a:r>
            <a:endParaRPr dirty="0"/>
          </a:p>
        </p:txBody>
      </p:sp>
      <p:sp>
        <p:nvSpPr>
          <p:cNvPr id="516" name="Google Shape;516;p61"/>
          <p:cNvSpPr txBox="1"/>
          <p:nvPr/>
        </p:nvSpPr>
        <p:spPr>
          <a:xfrm>
            <a:off x="1243537" y="2048428"/>
            <a:ext cx="1490103" cy="527700"/>
          </a:xfrm>
          <a:prstGeom prst="rect">
            <a:avLst/>
          </a:prstGeom>
          <a:noFill/>
          <a:ln>
            <a:noFill/>
          </a:ln>
        </p:spPr>
        <p:txBody>
          <a:bodyPr spcFirstLastPara="1" wrap="square" lIns="91425" tIns="91425" rIns="91425" bIns="91425" anchor="ctr" anchorCtr="0">
            <a:noAutofit/>
          </a:bodyPr>
          <a:lstStyle/>
          <a:p>
            <a:pPr lvl="0" algn="ctr"/>
            <a:r>
              <a:rPr lang="en-US" sz="2000" b="1" dirty="0">
                <a:solidFill>
                  <a:srgbClr val="252E47"/>
                </a:solidFill>
                <a:latin typeface="Prata"/>
                <a:ea typeface="Prata"/>
                <a:cs typeface="Prata"/>
                <a:sym typeface="Prata"/>
              </a:rPr>
              <a:t>Reminder</a:t>
            </a:r>
            <a:endParaRPr sz="2000" b="1" dirty="0">
              <a:solidFill>
                <a:srgbClr val="252E47"/>
              </a:solidFill>
              <a:latin typeface="Prata"/>
              <a:ea typeface="Prata"/>
              <a:cs typeface="Prata"/>
              <a:sym typeface="Prata"/>
            </a:endParaRPr>
          </a:p>
        </p:txBody>
      </p:sp>
      <p:sp>
        <p:nvSpPr>
          <p:cNvPr id="517" name="Google Shape;517;p61"/>
          <p:cNvSpPr txBox="1"/>
          <p:nvPr/>
        </p:nvSpPr>
        <p:spPr>
          <a:xfrm>
            <a:off x="1148213" y="2593527"/>
            <a:ext cx="2078100" cy="572700"/>
          </a:xfrm>
          <a:prstGeom prst="rect">
            <a:avLst/>
          </a:prstGeom>
          <a:noFill/>
          <a:ln>
            <a:noFill/>
          </a:ln>
        </p:spPr>
        <p:txBody>
          <a:bodyPr spcFirstLastPara="1" wrap="square" lIns="91425" tIns="91425" rIns="91425" bIns="91425" anchor="t" anchorCtr="0">
            <a:noAutofit/>
          </a:bodyPr>
          <a:lstStyle/>
          <a:p>
            <a:r>
              <a:rPr lang="en-US" dirty="0">
                <a:solidFill>
                  <a:srgbClr val="252E47"/>
                </a:solidFill>
                <a:latin typeface="Exo"/>
                <a:ea typeface="Exo"/>
                <a:cs typeface="Exo"/>
                <a:sym typeface="Exo"/>
              </a:rPr>
              <a:t>Send you notifications to remind you of your appointments and medications</a:t>
            </a:r>
          </a:p>
          <a:p>
            <a:pPr lvl="0"/>
            <a:endParaRPr dirty="0">
              <a:solidFill>
                <a:srgbClr val="252E47"/>
              </a:solidFill>
              <a:latin typeface="Exo"/>
              <a:ea typeface="Exo"/>
              <a:cs typeface="Exo"/>
              <a:sym typeface="Exo"/>
            </a:endParaRPr>
          </a:p>
        </p:txBody>
      </p:sp>
      <p:sp>
        <p:nvSpPr>
          <p:cNvPr id="518" name="Google Shape;518;p61"/>
          <p:cNvSpPr txBox="1"/>
          <p:nvPr/>
        </p:nvSpPr>
        <p:spPr>
          <a:xfrm>
            <a:off x="6529933" y="1900116"/>
            <a:ext cx="1451550" cy="527700"/>
          </a:xfrm>
          <a:prstGeom prst="rect">
            <a:avLst/>
          </a:prstGeom>
          <a:noFill/>
          <a:ln>
            <a:noFill/>
          </a:ln>
        </p:spPr>
        <p:txBody>
          <a:bodyPr spcFirstLastPara="1" wrap="square" lIns="91425" tIns="91425" rIns="91425" bIns="91425" anchor="ctr" anchorCtr="0">
            <a:noAutofit/>
          </a:bodyPr>
          <a:lstStyle/>
          <a:p>
            <a:pPr lvl="0" algn="ctr" rtl="1"/>
            <a:r>
              <a:rPr lang="en-US" sz="2000" b="1" dirty="0">
                <a:solidFill>
                  <a:srgbClr val="252E47"/>
                </a:solidFill>
                <a:latin typeface="Prata"/>
                <a:ea typeface="Prata"/>
                <a:cs typeface="Prata"/>
                <a:sym typeface="Prata"/>
              </a:rPr>
              <a:t>Comforts</a:t>
            </a:r>
            <a:endParaRPr sz="2000" b="1" dirty="0">
              <a:solidFill>
                <a:srgbClr val="252E47"/>
              </a:solidFill>
              <a:latin typeface="Prata"/>
              <a:ea typeface="Prata"/>
              <a:cs typeface="Prata"/>
              <a:sym typeface="Prata"/>
            </a:endParaRPr>
          </a:p>
        </p:txBody>
      </p:sp>
      <p:sp>
        <p:nvSpPr>
          <p:cNvPr id="519" name="Google Shape;519;p61"/>
          <p:cNvSpPr txBox="1"/>
          <p:nvPr/>
        </p:nvSpPr>
        <p:spPr>
          <a:xfrm>
            <a:off x="6514852" y="2409392"/>
            <a:ext cx="2256603" cy="1010199"/>
          </a:xfrm>
          <a:prstGeom prst="rect">
            <a:avLst/>
          </a:prstGeom>
          <a:noFill/>
          <a:ln>
            <a:noFill/>
          </a:ln>
        </p:spPr>
        <p:txBody>
          <a:bodyPr spcFirstLastPara="1" wrap="square" lIns="91425" tIns="91425" rIns="91425" bIns="91425" anchor="t" anchorCtr="0">
            <a:noAutofit/>
          </a:bodyPr>
          <a:lstStyle/>
          <a:p>
            <a:pPr lvl="0"/>
            <a:r>
              <a:rPr lang="en-US" dirty="0">
                <a:solidFill>
                  <a:srgbClr val="252E47"/>
                </a:solidFill>
                <a:latin typeface="Exo"/>
                <a:ea typeface="Exo"/>
                <a:cs typeface="Exo"/>
                <a:sym typeface="Exo"/>
              </a:rPr>
              <a:t>Do a lot of medical procedures at home</a:t>
            </a:r>
            <a:endParaRPr lang="ar-SA" dirty="0">
              <a:solidFill>
                <a:srgbClr val="252E47"/>
              </a:solidFill>
              <a:latin typeface="Exo"/>
              <a:ea typeface="Exo"/>
              <a:cs typeface="Exo"/>
              <a:sym typeface="Exo"/>
            </a:endParaRPr>
          </a:p>
        </p:txBody>
      </p:sp>
      <p:sp>
        <p:nvSpPr>
          <p:cNvPr id="520" name="Google Shape;520;p61"/>
          <p:cNvSpPr txBox="1"/>
          <p:nvPr/>
        </p:nvSpPr>
        <p:spPr>
          <a:xfrm>
            <a:off x="1388874" y="3649375"/>
            <a:ext cx="1276800" cy="527700"/>
          </a:xfrm>
          <a:prstGeom prst="rect">
            <a:avLst/>
          </a:prstGeom>
          <a:noFill/>
          <a:ln>
            <a:noFill/>
          </a:ln>
        </p:spPr>
        <p:txBody>
          <a:bodyPr spcFirstLastPara="1" wrap="square" lIns="91425" tIns="91425" rIns="91425" bIns="91425" anchor="ctr" anchorCtr="0">
            <a:noAutofit/>
          </a:bodyPr>
          <a:lstStyle/>
          <a:p>
            <a:pPr lvl="0" algn="ctr"/>
            <a:r>
              <a:rPr lang="en-US" sz="2000" b="1" dirty="0">
                <a:solidFill>
                  <a:srgbClr val="252E47"/>
                </a:solidFill>
                <a:latin typeface="Prata"/>
                <a:ea typeface="Prata"/>
                <a:cs typeface="Prata"/>
                <a:sym typeface="Prata"/>
              </a:rPr>
              <a:t>Educate</a:t>
            </a:r>
            <a:endParaRPr sz="2000" b="1" dirty="0">
              <a:solidFill>
                <a:srgbClr val="252E47"/>
              </a:solidFill>
              <a:latin typeface="Prata"/>
              <a:ea typeface="Prata"/>
              <a:cs typeface="Prata"/>
              <a:sym typeface="Prata"/>
            </a:endParaRPr>
          </a:p>
        </p:txBody>
      </p:sp>
      <p:sp>
        <p:nvSpPr>
          <p:cNvPr id="521" name="Google Shape;521;p61"/>
          <p:cNvSpPr txBox="1"/>
          <p:nvPr/>
        </p:nvSpPr>
        <p:spPr>
          <a:xfrm>
            <a:off x="1098200" y="4094087"/>
            <a:ext cx="2078100" cy="572700"/>
          </a:xfrm>
          <a:prstGeom prst="rect">
            <a:avLst/>
          </a:prstGeom>
          <a:noFill/>
          <a:ln>
            <a:noFill/>
          </a:ln>
        </p:spPr>
        <p:txBody>
          <a:bodyPr spcFirstLastPara="1" wrap="square" lIns="91425" tIns="91425" rIns="91425" bIns="91425" anchor="t" anchorCtr="0">
            <a:noAutofit/>
          </a:bodyPr>
          <a:lstStyle/>
          <a:p>
            <a:pPr lvl="0" algn="r"/>
            <a:r>
              <a:rPr lang="en-US" dirty="0">
                <a:solidFill>
                  <a:srgbClr val="252E47"/>
                </a:solidFill>
                <a:latin typeface="Exo"/>
                <a:ea typeface="Exo"/>
                <a:cs typeface="Exo"/>
                <a:sym typeface="Exo"/>
              </a:rPr>
              <a:t>See all medical articles</a:t>
            </a:r>
            <a:endParaRPr dirty="0">
              <a:solidFill>
                <a:srgbClr val="252E47"/>
              </a:solidFill>
              <a:latin typeface="Exo"/>
              <a:ea typeface="Exo"/>
              <a:cs typeface="Exo"/>
              <a:sym typeface="Exo"/>
            </a:endParaRPr>
          </a:p>
        </p:txBody>
      </p:sp>
      <p:sp>
        <p:nvSpPr>
          <p:cNvPr id="522" name="Google Shape;522;p61"/>
          <p:cNvSpPr txBox="1"/>
          <p:nvPr/>
        </p:nvSpPr>
        <p:spPr>
          <a:xfrm>
            <a:off x="6519550" y="3942349"/>
            <a:ext cx="2078100" cy="756125"/>
          </a:xfrm>
          <a:prstGeom prst="rect">
            <a:avLst/>
          </a:prstGeom>
          <a:noFill/>
          <a:ln>
            <a:noFill/>
          </a:ln>
        </p:spPr>
        <p:txBody>
          <a:bodyPr spcFirstLastPara="1" wrap="square" lIns="91425" tIns="91425" rIns="91425" bIns="91425" anchor="t" anchorCtr="0">
            <a:noAutofit/>
          </a:bodyPr>
          <a:lstStyle/>
          <a:p>
            <a:pPr lvl="0"/>
            <a:r>
              <a:rPr lang="en-US" dirty="0">
                <a:solidFill>
                  <a:srgbClr val="252E47"/>
                </a:solidFill>
                <a:latin typeface="Exo"/>
                <a:ea typeface="Exo"/>
                <a:cs typeface="Exo"/>
                <a:sym typeface="Exo"/>
              </a:rPr>
              <a:t>Determine which hospital carries out your needs</a:t>
            </a:r>
            <a:endParaRPr dirty="0">
              <a:solidFill>
                <a:srgbClr val="252E47"/>
              </a:solidFill>
              <a:latin typeface="Exo"/>
              <a:ea typeface="Exo"/>
              <a:cs typeface="Exo"/>
              <a:sym typeface="Exo"/>
            </a:endParaRPr>
          </a:p>
        </p:txBody>
      </p:sp>
      <p:cxnSp>
        <p:nvCxnSpPr>
          <p:cNvPr id="523" name="Google Shape;523;p61"/>
          <p:cNvCxnSpPr>
            <a:cxnSpLocks/>
            <a:stCxn id="528" idx="2"/>
            <a:endCxn id="514" idx="3"/>
          </p:cNvCxnSpPr>
          <p:nvPr/>
        </p:nvCxnSpPr>
        <p:spPr>
          <a:xfrm flipH="1" flipV="1">
            <a:off x="2806479" y="2289946"/>
            <a:ext cx="1347733" cy="1054653"/>
          </a:xfrm>
          <a:prstGeom prst="straightConnector1">
            <a:avLst/>
          </a:prstGeom>
          <a:noFill/>
          <a:ln w="28575" cap="flat" cmpd="sng">
            <a:solidFill>
              <a:schemeClr val="accent1"/>
            </a:solidFill>
            <a:prstDash val="solid"/>
            <a:round/>
            <a:headEnd type="none" w="med" len="med"/>
            <a:tailEnd type="oval" w="med" len="med"/>
          </a:ln>
        </p:spPr>
      </p:cxnSp>
      <p:cxnSp>
        <p:nvCxnSpPr>
          <p:cNvPr id="525" name="Google Shape;525;p61"/>
          <p:cNvCxnSpPr>
            <a:cxnSpLocks/>
            <a:stCxn id="528" idx="3"/>
            <a:endCxn id="512" idx="3"/>
          </p:cNvCxnSpPr>
          <p:nvPr/>
        </p:nvCxnSpPr>
        <p:spPr>
          <a:xfrm flipH="1">
            <a:off x="2844299" y="3525017"/>
            <a:ext cx="1384645" cy="327766"/>
          </a:xfrm>
          <a:prstGeom prst="straightConnector1">
            <a:avLst/>
          </a:prstGeom>
          <a:noFill/>
          <a:ln w="28575" cap="flat" cmpd="sng">
            <a:solidFill>
              <a:schemeClr val="accent1"/>
            </a:solidFill>
            <a:prstDash val="solid"/>
            <a:round/>
            <a:headEnd type="none" w="med" len="med"/>
            <a:tailEnd type="oval" w="med" len="med"/>
          </a:ln>
        </p:spPr>
      </p:cxnSp>
      <p:cxnSp>
        <p:nvCxnSpPr>
          <p:cNvPr id="526" name="Google Shape;526;p61"/>
          <p:cNvCxnSpPr>
            <a:cxnSpLocks/>
            <a:endCxn id="513" idx="1"/>
          </p:cNvCxnSpPr>
          <p:nvPr/>
        </p:nvCxnSpPr>
        <p:spPr>
          <a:xfrm flipV="1">
            <a:off x="4722269" y="2180175"/>
            <a:ext cx="1734826" cy="1164424"/>
          </a:xfrm>
          <a:prstGeom prst="straightConnector1">
            <a:avLst/>
          </a:prstGeom>
          <a:noFill/>
          <a:ln w="28575" cap="flat" cmpd="sng">
            <a:solidFill>
              <a:schemeClr val="accent1"/>
            </a:solidFill>
            <a:prstDash val="solid"/>
            <a:round/>
            <a:headEnd type="none" w="med" len="med"/>
            <a:tailEnd type="oval" w="med" len="med"/>
          </a:ln>
        </p:spPr>
      </p:cxnSp>
      <p:sp>
        <p:nvSpPr>
          <p:cNvPr id="528" name="Google Shape;528;p61"/>
          <p:cNvSpPr/>
          <p:nvPr/>
        </p:nvSpPr>
        <p:spPr>
          <a:xfrm>
            <a:off x="4154212" y="3089449"/>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527" name="Google Shape;527;p61"/>
          <p:cNvSpPr/>
          <p:nvPr/>
        </p:nvSpPr>
        <p:spPr>
          <a:xfrm>
            <a:off x="4816100" y="1535150"/>
            <a:ext cx="510300" cy="510300"/>
          </a:xfrm>
          <a:prstGeom prst="ellipse">
            <a:avLst/>
          </a:prstGeom>
          <a:solidFill>
            <a:srgbClr val="FFFFFF">
              <a:alpha val="48040"/>
            </a:srgbClr>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61"/>
          <p:cNvCxnSpPr>
            <a:cxnSpLocks/>
            <a:endCxn id="532" idx="1"/>
          </p:cNvCxnSpPr>
          <p:nvPr/>
        </p:nvCxnSpPr>
        <p:spPr>
          <a:xfrm>
            <a:off x="4589780" y="3535823"/>
            <a:ext cx="1906186" cy="240444"/>
          </a:xfrm>
          <a:prstGeom prst="straightConnector1">
            <a:avLst/>
          </a:prstGeom>
          <a:noFill/>
          <a:ln w="28575" cap="flat" cmpd="sng">
            <a:solidFill>
              <a:schemeClr val="accent1"/>
            </a:solidFill>
            <a:prstDash val="solid"/>
            <a:round/>
            <a:headEnd type="none" w="med" len="med"/>
            <a:tailEnd type="oval" w="med" len="med"/>
          </a:ln>
        </p:spPr>
      </p:cxnSp>
      <p:sp>
        <p:nvSpPr>
          <p:cNvPr id="532" name="Google Shape;532;p61"/>
          <p:cNvSpPr/>
          <p:nvPr/>
        </p:nvSpPr>
        <p:spPr>
          <a:xfrm>
            <a:off x="6495966" y="3525017"/>
            <a:ext cx="16263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533" name="Google Shape;533;p61"/>
          <p:cNvSpPr txBox="1"/>
          <p:nvPr/>
        </p:nvSpPr>
        <p:spPr>
          <a:xfrm>
            <a:off x="6557007" y="3535823"/>
            <a:ext cx="1392658" cy="527700"/>
          </a:xfrm>
          <a:prstGeom prst="rect">
            <a:avLst/>
          </a:prstGeom>
          <a:noFill/>
          <a:ln>
            <a:noFill/>
          </a:ln>
        </p:spPr>
        <p:txBody>
          <a:bodyPr spcFirstLastPara="1" wrap="square" lIns="91425" tIns="91425" rIns="91425" bIns="91425" anchor="ctr" anchorCtr="0">
            <a:noAutofit/>
          </a:bodyPr>
          <a:lstStyle/>
          <a:p>
            <a:pPr lvl="0" algn="ctr"/>
            <a:r>
              <a:rPr lang="en-US" sz="2000" b="1" dirty="0">
                <a:solidFill>
                  <a:srgbClr val="252E47"/>
                </a:solidFill>
                <a:latin typeface="Prata"/>
                <a:ea typeface="Prata"/>
                <a:cs typeface="Prata"/>
                <a:sym typeface="Prata"/>
              </a:rPr>
              <a:t>Discover</a:t>
            </a:r>
            <a:endParaRPr sz="2000" b="1" dirty="0">
              <a:solidFill>
                <a:srgbClr val="252E47"/>
              </a:solidFill>
              <a:latin typeface="Prata"/>
              <a:ea typeface="Prata"/>
              <a:cs typeface="Prata"/>
              <a:sym typeface="Prata"/>
            </a:endParaRPr>
          </a:p>
        </p:txBody>
      </p:sp>
      <p:sp>
        <p:nvSpPr>
          <p:cNvPr id="2" name="TextBox 1">
            <a:extLst>
              <a:ext uri="{FF2B5EF4-FFF2-40B4-BE49-F238E27FC236}">
                <a16:creationId xmlns:a16="http://schemas.microsoft.com/office/drawing/2014/main" id="{2C0762B7-E739-A041-85E1-49BB8C0DC541}"/>
              </a:ext>
            </a:extLst>
          </p:cNvPr>
          <p:cNvSpPr txBox="1"/>
          <p:nvPr/>
        </p:nvSpPr>
        <p:spPr>
          <a:xfrm>
            <a:off x="86282" y="300488"/>
            <a:ext cx="1029449" cy="861774"/>
          </a:xfrm>
          <a:prstGeom prst="rect">
            <a:avLst/>
          </a:prstGeom>
          <a:noFill/>
        </p:spPr>
        <p:txBody>
          <a:bodyPr wrap="none" rtlCol="0">
            <a:spAutoFit/>
          </a:bodyPr>
          <a:lstStyle/>
          <a:p>
            <a:r>
              <a:rPr lang="en-JO" sz="5000" b="1" dirty="0">
                <a:solidFill>
                  <a:schemeClr val="dk1"/>
                </a:solidFill>
                <a:latin typeface="Prata"/>
                <a:sym typeface="Prata"/>
              </a:rPr>
              <a:t>03</a:t>
            </a:r>
          </a:p>
        </p:txBody>
      </p:sp>
      <p:pic>
        <p:nvPicPr>
          <p:cNvPr id="20" name="Graphic 19" descr="Smart Phone outline">
            <a:extLst>
              <a:ext uri="{FF2B5EF4-FFF2-40B4-BE49-F238E27FC236}">
                <a16:creationId xmlns:a16="http://schemas.microsoft.com/office/drawing/2014/main" id="{CDB9B5FC-2B1F-8B45-BDCD-902C326049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640" y="3181573"/>
            <a:ext cx="343444" cy="3434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Google Shape;612;p64"/>
          <p:cNvSpPr/>
          <p:nvPr/>
        </p:nvSpPr>
        <p:spPr>
          <a:xfrm>
            <a:off x="2345640" y="2789340"/>
            <a:ext cx="14556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614" name="Google Shape;614;p6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US" dirty="0">
                <a:latin typeface="Exo"/>
                <a:ea typeface="Exo"/>
                <a:cs typeface="Exo"/>
                <a:sym typeface="Exo"/>
              </a:rPr>
              <a:t>Cover</a:t>
            </a:r>
            <a:endParaRPr dirty="0"/>
          </a:p>
        </p:txBody>
      </p:sp>
      <p:sp>
        <p:nvSpPr>
          <p:cNvPr id="624" name="Google Shape;624;p64"/>
          <p:cNvSpPr txBox="1"/>
          <p:nvPr/>
        </p:nvSpPr>
        <p:spPr>
          <a:xfrm>
            <a:off x="1964585" y="3431030"/>
            <a:ext cx="2339748" cy="364200"/>
          </a:xfrm>
          <a:prstGeom prst="rect">
            <a:avLst/>
          </a:prstGeom>
          <a:noFill/>
          <a:ln>
            <a:noFill/>
          </a:ln>
        </p:spPr>
        <p:txBody>
          <a:bodyPr spcFirstLastPara="1" wrap="square" lIns="68650" tIns="34325" rIns="68650" bIns="34325" anchor="t" anchorCtr="0">
            <a:noAutofit/>
          </a:bodyPr>
          <a:lstStyle/>
          <a:p>
            <a:pPr lvl="0" algn="r"/>
            <a:r>
              <a:rPr lang="en-US" dirty="0">
                <a:solidFill>
                  <a:schemeClr val="dk1"/>
                </a:solidFill>
                <a:latin typeface="Exo"/>
                <a:ea typeface="Exo"/>
                <a:cs typeface="Exo"/>
                <a:sym typeface="Exo"/>
              </a:rPr>
              <a:t>Covering all governorates</a:t>
            </a:r>
            <a:endParaRPr dirty="0">
              <a:solidFill>
                <a:schemeClr val="dk1"/>
              </a:solidFill>
              <a:latin typeface="Exo"/>
              <a:ea typeface="Exo"/>
              <a:cs typeface="Exo"/>
              <a:sym typeface="Exo"/>
            </a:endParaRPr>
          </a:p>
        </p:txBody>
      </p:sp>
      <p:sp>
        <p:nvSpPr>
          <p:cNvPr id="625" name="Google Shape;625;p64"/>
          <p:cNvSpPr txBox="1"/>
          <p:nvPr/>
        </p:nvSpPr>
        <p:spPr>
          <a:xfrm>
            <a:off x="2370020" y="2830440"/>
            <a:ext cx="14556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Prata"/>
                <a:ea typeface="Prata"/>
                <a:cs typeface="Prata"/>
                <a:sym typeface="Prata"/>
              </a:rPr>
              <a:t>Jordan</a:t>
            </a:r>
            <a:endParaRPr sz="2000" b="1" dirty="0">
              <a:solidFill>
                <a:schemeClr val="dk1"/>
              </a:solidFill>
              <a:latin typeface="Prata"/>
              <a:ea typeface="Prata"/>
              <a:cs typeface="Prata"/>
              <a:sym typeface="Prata"/>
            </a:endParaRPr>
          </a:p>
        </p:txBody>
      </p:sp>
      <p:sp>
        <p:nvSpPr>
          <p:cNvPr id="3" name="TextBox 2">
            <a:extLst>
              <a:ext uri="{FF2B5EF4-FFF2-40B4-BE49-F238E27FC236}">
                <a16:creationId xmlns:a16="http://schemas.microsoft.com/office/drawing/2014/main" id="{CE3370B7-DB30-8749-B62A-0D761FB31A51}"/>
              </a:ext>
            </a:extLst>
          </p:cNvPr>
          <p:cNvSpPr txBox="1"/>
          <p:nvPr/>
        </p:nvSpPr>
        <p:spPr>
          <a:xfrm>
            <a:off x="170409" y="1376883"/>
            <a:ext cx="3725219" cy="1692771"/>
          </a:xfrm>
          <a:prstGeom prst="rect">
            <a:avLst/>
          </a:prstGeom>
          <a:noFill/>
        </p:spPr>
        <p:txBody>
          <a:bodyPr wrap="square" rtlCol="0">
            <a:spAutoFit/>
          </a:bodyPr>
          <a:lstStyle/>
          <a:p>
            <a:pPr rtl="1"/>
            <a:r>
              <a:rPr lang="en-US" sz="1800" dirty="0">
                <a:solidFill>
                  <a:schemeClr val="dk1"/>
                </a:solidFill>
                <a:latin typeface="Exo"/>
              </a:rPr>
              <a:t>We seek to include all areas that the GPS program can identify and contribute to solving all problems so that it is available to all Jordanians</a:t>
            </a:r>
            <a:endParaRPr lang="en-JO" sz="1800" dirty="0">
              <a:solidFill>
                <a:schemeClr val="dk1"/>
              </a:solidFill>
              <a:latin typeface="Exo"/>
            </a:endParaRPr>
          </a:p>
          <a:p>
            <a:pPr algn="r" rtl="1"/>
            <a:endParaRPr lang="en-JO" dirty="0"/>
          </a:p>
        </p:txBody>
      </p:sp>
      <p:cxnSp>
        <p:nvCxnSpPr>
          <p:cNvPr id="629" name="Google Shape;629;p64"/>
          <p:cNvCxnSpPr>
            <a:cxnSpLocks/>
          </p:cNvCxnSpPr>
          <p:nvPr/>
        </p:nvCxnSpPr>
        <p:spPr>
          <a:xfrm>
            <a:off x="3841743" y="3069654"/>
            <a:ext cx="2260674" cy="107908"/>
          </a:xfrm>
          <a:prstGeom prst="straightConnector1">
            <a:avLst/>
          </a:prstGeom>
          <a:noFill/>
          <a:ln w="9525" cap="flat" cmpd="sng">
            <a:solidFill>
              <a:schemeClr val="accent1"/>
            </a:solidFill>
            <a:prstDash val="solid"/>
            <a:round/>
            <a:headEnd type="oval" w="med" len="med"/>
            <a:tailEnd type="triangle" w="med" len="med"/>
          </a:ln>
        </p:spPr>
      </p:cxnSp>
      <p:pic>
        <p:nvPicPr>
          <p:cNvPr id="5" name="Picture 4" descr="A picture containing text, businesscard&#10;&#10;Description automatically generated">
            <a:extLst>
              <a:ext uri="{FF2B5EF4-FFF2-40B4-BE49-F238E27FC236}">
                <a16:creationId xmlns:a16="http://schemas.microsoft.com/office/drawing/2014/main" id="{854C1113-6C8E-A348-B0E1-6B3F5AD156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2273" l="10000" r="90000">
                        <a14:foregroundMark x1="10357" y1="81364" x2="10476" y2="90682"/>
                        <a14:foregroundMark x1="10476" y1="90682" x2="21190" y2="93750"/>
                        <a14:foregroundMark x1="21190" y1="93750" x2="31905" y2="92273"/>
                        <a14:foregroundMark x1="31905" y1="92273" x2="35238" y2="90568"/>
                      </a14:backgroundRemoval>
                    </a14:imgEffect>
                  </a14:imgLayer>
                </a14:imgProps>
              </a:ext>
            </a:extLst>
          </a:blip>
          <a:stretch>
            <a:fillRect/>
          </a:stretch>
        </p:blipFill>
        <p:spPr>
          <a:xfrm>
            <a:off x="5637873" y="1248420"/>
            <a:ext cx="3354816" cy="35145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8"/>
          <p:cNvSpPr/>
          <p:nvPr/>
        </p:nvSpPr>
        <p:spPr>
          <a:xfrm>
            <a:off x="3253500" y="1671225"/>
            <a:ext cx="2600100" cy="2600100"/>
          </a:xfrm>
          <a:prstGeom prst="roundRect">
            <a:avLst>
              <a:gd name="adj" fmla="val 2980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2936400" y="3444625"/>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8"/>
          <p:cNvSpPr/>
          <p:nvPr/>
        </p:nvSpPr>
        <p:spPr>
          <a:xfrm>
            <a:off x="5325225" y="3444625"/>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8"/>
          <p:cNvSpPr/>
          <p:nvPr/>
        </p:nvSpPr>
        <p:spPr>
          <a:xfrm>
            <a:off x="5325225" y="1557463"/>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8"/>
          <p:cNvSpPr/>
          <p:nvPr/>
        </p:nvSpPr>
        <p:spPr>
          <a:xfrm>
            <a:off x="2936400" y="1557438"/>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p:nvPr/>
        </p:nvSpPr>
        <p:spPr>
          <a:xfrm>
            <a:off x="3986950" y="2380788"/>
            <a:ext cx="1180800" cy="1180800"/>
          </a:xfrm>
          <a:prstGeom prst="roundRect">
            <a:avLst>
              <a:gd name="adj" fmla="val 31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process</a:t>
            </a:r>
            <a:endParaRPr dirty="0"/>
          </a:p>
        </p:txBody>
      </p:sp>
      <p:sp>
        <p:nvSpPr>
          <p:cNvPr id="443" name="Google Shape;443;p58"/>
          <p:cNvSpPr txBox="1"/>
          <p:nvPr/>
        </p:nvSpPr>
        <p:spPr>
          <a:xfrm flipH="1">
            <a:off x="5907154" y="1529938"/>
            <a:ext cx="2166900" cy="357000"/>
          </a:xfrm>
          <a:prstGeom prst="rect">
            <a:avLst/>
          </a:prstGeom>
          <a:noFill/>
          <a:ln>
            <a:noFill/>
          </a:ln>
        </p:spPr>
        <p:txBody>
          <a:bodyPr spcFirstLastPara="1" wrap="square" lIns="91425" tIns="91425" rIns="91425" bIns="91425" anchor="ctr" anchorCtr="0">
            <a:noAutofit/>
          </a:bodyPr>
          <a:lstStyle/>
          <a:p>
            <a:pPr lvl="0" algn="r"/>
            <a:r>
              <a:rPr lang="en-US" sz="1700" b="1" dirty="0">
                <a:solidFill>
                  <a:schemeClr val="dk1"/>
                </a:solidFill>
                <a:latin typeface="Prata"/>
                <a:ea typeface="Prata"/>
                <a:cs typeface="Prata"/>
                <a:sym typeface="Prata"/>
              </a:rPr>
              <a:t>Remind</a:t>
            </a:r>
            <a:endParaRPr sz="1700" b="1" dirty="0">
              <a:solidFill>
                <a:schemeClr val="dk1"/>
              </a:solidFill>
              <a:latin typeface="Prata"/>
              <a:ea typeface="Prata"/>
              <a:cs typeface="Prata"/>
              <a:sym typeface="Prata"/>
            </a:endParaRPr>
          </a:p>
        </p:txBody>
      </p:sp>
      <p:sp>
        <p:nvSpPr>
          <p:cNvPr id="444" name="Google Shape;444;p58"/>
          <p:cNvSpPr txBox="1"/>
          <p:nvPr/>
        </p:nvSpPr>
        <p:spPr>
          <a:xfrm flipH="1">
            <a:off x="6347250" y="1835124"/>
            <a:ext cx="2178563" cy="1278735"/>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Exo"/>
                <a:ea typeface="Exo"/>
                <a:cs typeface="Exo"/>
                <a:sym typeface="Exo"/>
              </a:rPr>
              <a:t>Send a message confirming the review appointment and a reminder before the specified time</a:t>
            </a:r>
            <a:endParaRPr dirty="0">
              <a:solidFill>
                <a:schemeClr val="dk1"/>
              </a:solidFill>
              <a:latin typeface="Exo"/>
              <a:ea typeface="Exo"/>
              <a:cs typeface="Exo"/>
              <a:sym typeface="Exo"/>
            </a:endParaRPr>
          </a:p>
        </p:txBody>
      </p:sp>
      <p:sp>
        <p:nvSpPr>
          <p:cNvPr id="445" name="Google Shape;445;p58"/>
          <p:cNvSpPr txBox="1"/>
          <p:nvPr/>
        </p:nvSpPr>
        <p:spPr>
          <a:xfrm flipH="1">
            <a:off x="5907154" y="3417125"/>
            <a:ext cx="2166900" cy="357000"/>
          </a:xfrm>
          <a:prstGeom prst="rect">
            <a:avLst/>
          </a:prstGeom>
          <a:noFill/>
          <a:ln>
            <a:noFill/>
          </a:ln>
        </p:spPr>
        <p:txBody>
          <a:bodyPr spcFirstLastPara="1" wrap="square" lIns="91425" tIns="91425" rIns="91425" bIns="91425" anchor="ctr" anchorCtr="0">
            <a:noAutofit/>
          </a:bodyPr>
          <a:lstStyle/>
          <a:p>
            <a:pPr lvl="0" algn="r"/>
            <a:r>
              <a:rPr lang="en-US" sz="1700" b="1" dirty="0">
                <a:solidFill>
                  <a:schemeClr val="dk1"/>
                </a:solidFill>
                <a:latin typeface="Prata"/>
              </a:rPr>
              <a:t>Prescription</a:t>
            </a:r>
            <a:endParaRPr sz="1700" b="1" dirty="0">
              <a:solidFill>
                <a:schemeClr val="dk1"/>
              </a:solidFill>
              <a:latin typeface="Prata"/>
              <a:sym typeface="Prata"/>
            </a:endParaRPr>
          </a:p>
        </p:txBody>
      </p:sp>
      <p:sp>
        <p:nvSpPr>
          <p:cNvPr id="446" name="Google Shape;446;p58"/>
          <p:cNvSpPr txBox="1"/>
          <p:nvPr/>
        </p:nvSpPr>
        <p:spPr>
          <a:xfrm flipH="1">
            <a:off x="6347251" y="3722302"/>
            <a:ext cx="1726800" cy="921731"/>
          </a:xfrm>
          <a:prstGeom prst="rect">
            <a:avLst/>
          </a:prstGeom>
          <a:noFill/>
          <a:ln>
            <a:noFill/>
          </a:ln>
        </p:spPr>
        <p:txBody>
          <a:bodyPr spcFirstLastPara="1" wrap="square" lIns="91425" tIns="91425" rIns="91425" bIns="91425" anchor="t" anchorCtr="0">
            <a:noAutofit/>
          </a:bodyPr>
          <a:lstStyle/>
          <a:p>
            <a:pPr lvl="0" algn="r"/>
            <a:r>
              <a:rPr lang="en-US" dirty="0">
                <a:solidFill>
                  <a:schemeClr val="dk1"/>
                </a:solidFill>
                <a:latin typeface="Exo"/>
                <a:ea typeface="Exo"/>
                <a:cs typeface="Exo"/>
                <a:sym typeface="Exo"/>
              </a:rPr>
              <a:t>Get the required medication and send it to your page</a:t>
            </a:r>
            <a:endParaRPr dirty="0">
              <a:solidFill>
                <a:schemeClr val="dk1"/>
              </a:solidFill>
              <a:latin typeface="Exo"/>
              <a:ea typeface="Exo"/>
              <a:cs typeface="Exo"/>
              <a:sym typeface="Exo"/>
            </a:endParaRPr>
          </a:p>
        </p:txBody>
      </p:sp>
      <p:sp>
        <p:nvSpPr>
          <p:cNvPr id="447" name="Google Shape;447;p58"/>
          <p:cNvSpPr txBox="1"/>
          <p:nvPr/>
        </p:nvSpPr>
        <p:spPr>
          <a:xfrm>
            <a:off x="1070047" y="1529938"/>
            <a:ext cx="2166900" cy="357000"/>
          </a:xfrm>
          <a:prstGeom prst="rect">
            <a:avLst/>
          </a:prstGeom>
          <a:noFill/>
          <a:ln>
            <a:noFill/>
          </a:ln>
        </p:spPr>
        <p:txBody>
          <a:bodyPr spcFirstLastPara="1" wrap="square" lIns="91425" tIns="91425" rIns="91425" bIns="91425" anchor="ctr" anchorCtr="0">
            <a:noAutofit/>
          </a:bodyPr>
          <a:lstStyle/>
          <a:p>
            <a:pPr lvl="0"/>
            <a:r>
              <a:rPr lang="en-US" sz="1700" b="1" dirty="0">
                <a:solidFill>
                  <a:schemeClr val="dk1"/>
                </a:solidFill>
                <a:latin typeface="Prata"/>
                <a:ea typeface="Prata"/>
                <a:cs typeface="Prata"/>
                <a:sym typeface="Prata"/>
              </a:rPr>
              <a:t>Appointment</a:t>
            </a:r>
            <a:endParaRPr sz="1700" b="1" dirty="0">
              <a:solidFill>
                <a:schemeClr val="dk1"/>
              </a:solidFill>
              <a:latin typeface="Prata"/>
              <a:ea typeface="Prata"/>
              <a:cs typeface="Prata"/>
              <a:sym typeface="Prata"/>
            </a:endParaRPr>
          </a:p>
        </p:txBody>
      </p:sp>
      <p:sp>
        <p:nvSpPr>
          <p:cNvPr id="448" name="Google Shape;448;p58"/>
          <p:cNvSpPr txBox="1"/>
          <p:nvPr/>
        </p:nvSpPr>
        <p:spPr>
          <a:xfrm>
            <a:off x="1070044" y="1835125"/>
            <a:ext cx="1726800" cy="5727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Exo"/>
                <a:ea typeface="Exo"/>
                <a:cs typeface="Exo"/>
                <a:sym typeface="Exo"/>
              </a:rPr>
              <a:t>Book an appointment electronically</a:t>
            </a:r>
            <a:endParaRPr dirty="0">
              <a:solidFill>
                <a:schemeClr val="dk1"/>
              </a:solidFill>
              <a:latin typeface="Exo"/>
              <a:ea typeface="Exo"/>
              <a:cs typeface="Exo"/>
              <a:sym typeface="Exo"/>
            </a:endParaRPr>
          </a:p>
        </p:txBody>
      </p:sp>
      <p:sp>
        <p:nvSpPr>
          <p:cNvPr id="449" name="Google Shape;449;p58"/>
          <p:cNvSpPr txBox="1"/>
          <p:nvPr/>
        </p:nvSpPr>
        <p:spPr>
          <a:xfrm>
            <a:off x="1070047" y="3417125"/>
            <a:ext cx="2166900" cy="357000"/>
          </a:xfrm>
          <a:prstGeom prst="rect">
            <a:avLst/>
          </a:prstGeom>
          <a:noFill/>
          <a:ln>
            <a:noFill/>
          </a:ln>
        </p:spPr>
        <p:txBody>
          <a:bodyPr spcFirstLastPara="1" wrap="square" lIns="91425" tIns="91425" rIns="91425" bIns="91425" anchor="ctr" anchorCtr="0">
            <a:noAutofit/>
          </a:bodyPr>
          <a:lstStyle/>
          <a:p>
            <a:pPr lvl="0"/>
            <a:r>
              <a:rPr lang="en-US" sz="1700" b="1" dirty="0">
                <a:solidFill>
                  <a:schemeClr val="dk1"/>
                </a:solidFill>
                <a:latin typeface="Prata"/>
                <a:ea typeface="Prata"/>
                <a:cs typeface="Prata"/>
                <a:sym typeface="Prata"/>
              </a:rPr>
              <a:t>Health</a:t>
            </a:r>
            <a:endParaRPr sz="1700" b="1" dirty="0">
              <a:solidFill>
                <a:schemeClr val="dk1"/>
              </a:solidFill>
              <a:latin typeface="Prata"/>
              <a:ea typeface="Prata"/>
              <a:cs typeface="Prata"/>
              <a:sym typeface="Prata"/>
            </a:endParaRPr>
          </a:p>
        </p:txBody>
      </p:sp>
      <p:sp>
        <p:nvSpPr>
          <p:cNvPr id="450" name="Google Shape;450;p58"/>
          <p:cNvSpPr txBox="1"/>
          <p:nvPr/>
        </p:nvSpPr>
        <p:spPr>
          <a:xfrm>
            <a:off x="1070044" y="3722301"/>
            <a:ext cx="1726800" cy="572700"/>
          </a:xfrm>
          <a:prstGeom prst="rect">
            <a:avLst/>
          </a:prstGeom>
          <a:noFill/>
          <a:ln>
            <a:noFill/>
          </a:ln>
        </p:spPr>
        <p:txBody>
          <a:bodyPr spcFirstLastPara="1" wrap="square" lIns="91425" tIns="91425" rIns="91425" bIns="91425" anchor="t" anchorCtr="0">
            <a:noAutofit/>
          </a:bodyPr>
          <a:lstStyle/>
          <a:p>
            <a:pPr lvl="0"/>
            <a:r>
              <a:rPr lang="en-US" dirty="0">
                <a:solidFill>
                  <a:schemeClr val="dk1"/>
                </a:solidFill>
                <a:latin typeface="Exo"/>
                <a:ea typeface="Exo"/>
                <a:cs typeface="Exo"/>
                <a:sym typeface="Exo"/>
              </a:rPr>
              <a:t>Reminding you of medication appointments and staying in touch with you</a:t>
            </a:r>
            <a:endParaRPr dirty="0">
              <a:solidFill>
                <a:schemeClr val="dk1"/>
              </a:solidFill>
              <a:latin typeface="Exo"/>
              <a:ea typeface="Exo"/>
              <a:cs typeface="Exo"/>
              <a:sym typeface="Exo"/>
            </a:endParaRPr>
          </a:p>
        </p:txBody>
      </p:sp>
      <p:grpSp>
        <p:nvGrpSpPr>
          <p:cNvPr id="451" name="Google Shape;451;p58"/>
          <p:cNvGrpSpPr/>
          <p:nvPr/>
        </p:nvGrpSpPr>
        <p:grpSpPr>
          <a:xfrm>
            <a:off x="5598342" y="1831207"/>
            <a:ext cx="357053" cy="356121"/>
            <a:chOff x="-28461325" y="3545475"/>
            <a:chExt cx="296950" cy="296175"/>
          </a:xfrm>
        </p:grpSpPr>
        <p:sp>
          <p:nvSpPr>
            <p:cNvPr id="452" name="Google Shape;452;p5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58"/>
          <p:cNvGrpSpPr/>
          <p:nvPr/>
        </p:nvGrpSpPr>
        <p:grpSpPr>
          <a:xfrm>
            <a:off x="4323411" y="2703102"/>
            <a:ext cx="472095" cy="536239"/>
            <a:chOff x="-28069875" y="3175300"/>
            <a:chExt cx="260725" cy="296150"/>
          </a:xfrm>
        </p:grpSpPr>
        <p:sp>
          <p:nvSpPr>
            <p:cNvPr id="459" name="Google Shape;459;p5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58"/>
          <p:cNvGrpSpPr/>
          <p:nvPr/>
        </p:nvGrpSpPr>
        <p:grpSpPr>
          <a:xfrm>
            <a:off x="5599462" y="3718847"/>
            <a:ext cx="357055" cy="355170"/>
            <a:chOff x="-24353075" y="3891250"/>
            <a:chExt cx="293800" cy="292225"/>
          </a:xfrm>
        </p:grpSpPr>
        <p:sp>
          <p:nvSpPr>
            <p:cNvPr id="469" name="Google Shape;469;p5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58"/>
          <p:cNvGrpSpPr/>
          <p:nvPr/>
        </p:nvGrpSpPr>
        <p:grpSpPr>
          <a:xfrm>
            <a:off x="3186094" y="3717797"/>
            <a:ext cx="384411" cy="356987"/>
            <a:chOff x="-25465200" y="3565175"/>
            <a:chExt cx="298525" cy="277250"/>
          </a:xfrm>
        </p:grpSpPr>
        <p:sp>
          <p:nvSpPr>
            <p:cNvPr id="472" name="Google Shape;472;p5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58"/>
          <p:cNvGrpSpPr/>
          <p:nvPr/>
        </p:nvGrpSpPr>
        <p:grpSpPr>
          <a:xfrm>
            <a:off x="3211235" y="1830744"/>
            <a:ext cx="357050" cy="356990"/>
            <a:chOff x="-25094250" y="3547050"/>
            <a:chExt cx="295400" cy="295375"/>
          </a:xfrm>
        </p:grpSpPr>
        <p:sp>
          <p:nvSpPr>
            <p:cNvPr id="475" name="Google Shape;475;p5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58"/>
          <p:cNvSpPr txBox="1"/>
          <p:nvPr/>
        </p:nvSpPr>
        <p:spPr>
          <a:xfrm>
            <a:off x="597849" y="1529950"/>
            <a:ext cx="472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chemeClr val="dk1"/>
                </a:solidFill>
                <a:latin typeface="Prata"/>
                <a:ea typeface="Prata"/>
                <a:cs typeface="Prata"/>
                <a:sym typeface="Prata"/>
              </a:rPr>
              <a:t>01</a:t>
            </a:r>
            <a:endParaRPr sz="1700" b="1">
              <a:solidFill>
                <a:schemeClr val="dk1"/>
              </a:solidFill>
              <a:latin typeface="Prata"/>
              <a:ea typeface="Prata"/>
              <a:cs typeface="Prata"/>
              <a:sym typeface="Prata"/>
            </a:endParaRPr>
          </a:p>
        </p:txBody>
      </p:sp>
      <p:sp>
        <p:nvSpPr>
          <p:cNvPr id="481" name="Google Shape;481;p58"/>
          <p:cNvSpPr txBox="1"/>
          <p:nvPr/>
        </p:nvSpPr>
        <p:spPr>
          <a:xfrm>
            <a:off x="597849" y="3417125"/>
            <a:ext cx="472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dirty="0">
                <a:solidFill>
                  <a:schemeClr val="dk1"/>
                </a:solidFill>
                <a:latin typeface="Prata"/>
                <a:ea typeface="Prata"/>
                <a:cs typeface="Prata"/>
                <a:sym typeface="Prata"/>
              </a:rPr>
              <a:t>04</a:t>
            </a:r>
            <a:endParaRPr sz="1700" b="1" dirty="0">
              <a:solidFill>
                <a:schemeClr val="dk1"/>
              </a:solidFill>
              <a:latin typeface="Prata"/>
              <a:ea typeface="Prata"/>
              <a:cs typeface="Prata"/>
              <a:sym typeface="Prata"/>
            </a:endParaRPr>
          </a:p>
        </p:txBody>
      </p:sp>
      <p:sp>
        <p:nvSpPr>
          <p:cNvPr id="482" name="Google Shape;482;p58"/>
          <p:cNvSpPr txBox="1"/>
          <p:nvPr/>
        </p:nvSpPr>
        <p:spPr>
          <a:xfrm flipH="1">
            <a:off x="8073948" y="1529950"/>
            <a:ext cx="472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dk1"/>
                </a:solidFill>
                <a:latin typeface="Prata"/>
                <a:ea typeface="Prata"/>
                <a:cs typeface="Prata"/>
                <a:sym typeface="Prata"/>
              </a:rPr>
              <a:t>0</a:t>
            </a:r>
            <a:r>
              <a:rPr lang="en-US" sz="1700" b="1" dirty="0">
                <a:solidFill>
                  <a:schemeClr val="dk1"/>
                </a:solidFill>
                <a:latin typeface="Prata"/>
                <a:ea typeface="Prata"/>
                <a:cs typeface="Prata"/>
                <a:sym typeface="Prata"/>
              </a:rPr>
              <a:t>2</a:t>
            </a:r>
            <a:endParaRPr sz="1700" b="1" dirty="0">
              <a:solidFill>
                <a:schemeClr val="dk1"/>
              </a:solidFill>
              <a:latin typeface="Prata"/>
              <a:ea typeface="Prata"/>
              <a:cs typeface="Prata"/>
              <a:sym typeface="Prata"/>
            </a:endParaRPr>
          </a:p>
        </p:txBody>
      </p:sp>
      <p:sp>
        <p:nvSpPr>
          <p:cNvPr id="483" name="Google Shape;483;p58"/>
          <p:cNvSpPr txBox="1"/>
          <p:nvPr/>
        </p:nvSpPr>
        <p:spPr>
          <a:xfrm flipH="1">
            <a:off x="8073948" y="3417125"/>
            <a:ext cx="472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dk1"/>
                </a:solidFill>
                <a:latin typeface="Prata"/>
                <a:ea typeface="Prata"/>
                <a:cs typeface="Prata"/>
                <a:sym typeface="Prata"/>
              </a:rPr>
              <a:t>0</a:t>
            </a:r>
            <a:r>
              <a:rPr lang="en-US" sz="1700" b="1" dirty="0">
                <a:solidFill>
                  <a:schemeClr val="dk1"/>
                </a:solidFill>
                <a:latin typeface="Prata"/>
                <a:ea typeface="Prata"/>
                <a:cs typeface="Prata"/>
                <a:sym typeface="Prata"/>
              </a:rPr>
              <a:t>3</a:t>
            </a:r>
            <a:endParaRPr sz="1700" b="1" dirty="0">
              <a:solidFill>
                <a:schemeClr val="dk1"/>
              </a:solidFill>
              <a:latin typeface="Prata"/>
              <a:ea typeface="Prata"/>
              <a:cs typeface="Prata"/>
              <a:sym typeface="Prata"/>
            </a:endParaRPr>
          </a:p>
        </p:txBody>
      </p:sp>
      <p:sp>
        <p:nvSpPr>
          <p:cNvPr id="484" name="Google Shape;484;p58"/>
          <p:cNvSpPr/>
          <p:nvPr/>
        </p:nvSpPr>
        <p:spPr>
          <a:xfrm rot="5400000">
            <a:off x="4403963" y="1520094"/>
            <a:ext cx="357000" cy="308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8"/>
          <p:cNvSpPr/>
          <p:nvPr/>
        </p:nvSpPr>
        <p:spPr>
          <a:xfrm rot="-5400000">
            <a:off x="4403963" y="4113594"/>
            <a:ext cx="357000" cy="308700"/>
          </a:xfrm>
          <a:prstGeom prst="triangle">
            <a:avLst>
              <a:gd name="adj" fmla="val 4813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8"/>
          <p:cNvSpPr/>
          <p:nvPr/>
        </p:nvSpPr>
        <p:spPr>
          <a:xfrm rot="10800000">
            <a:off x="5671800" y="2816844"/>
            <a:ext cx="357000" cy="308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8"/>
          <p:cNvSpPr/>
          <p:nvPr/>
        </p:nvSpPr>
        <p:spPr>
          <a:xfrm>
            <a:off x="3078300" y="2816844"/>
            <a:ext cx="357000" cy="308700"/>
          </a:xfrm>
          <a:prstGeom prst="triangle">
            <a:avLst>
              <a:gd name="adj" fmla="val 4813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5"/>
          <p:cNvSpPr txBox="1">
            <a:spLocks noGrp="1"/>
          </p:cNvSpPr>
          <p:nvPr>
            <p:ph type="title"/>
          </p:nvPr>
        </p:nvSpPr>
        <p:spPr>
          <a:xfrm>
            <a:off x="1284000" y="1996913"/>
            <a:ext cx="6576000" cy="9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10,000,000</a:t>
            </a:r>
            <a:endParaRPr dirty="0"/>
          </a:p>
        </p:txBody>
      </p:sp>
      <p:sp>
        <p:nvSpPr>
          <p:cNvPr id="636" name="Google Shape;636;p65"/>
          <p:cNvSpPr txBox="1">
            <a:spLocks noGrp="1"/>
          </p:cNvSpPr>
          <p:nvPr>
            <p:ph type="subTitle" idx="1"/>
          </p:nvPr>
        </p:nvSpPr>
        <p:spPr>
          <a:xfrm>
            <a:off x="1284000" y="3096235"/>
            <a:ext cx="6576000" cy="355200"/>
          </a:xfrm>
          <a:prstGeom prst="rect">
            <a:avLst/>
          </a:prstGeom>
        </p:spPr>
        <p:txBody>
          <a:bodyPr spcFirstLastPara="1" wrap="square" lIns="91425" tIns="91425" rIns="91425" bIns="91425" anchor="ctr" anchorCtr="0">
            <a:noAutofit/>
          </a:bodyPr>
          <a:lstStyle/>
          <a:p>
            <a:pPr marL="0" lvl="0" indent="0"/>
            <a:r>
              <a:rPr lang="en-US" dirty="0"/>
              <a:t>Facilitating medical life for all Jordanians</a:t>
            </a:r>
            <a:endParaRPr dirty="0"/>
          </a:p>
        </p:txBody>
      </p:sp>
      <p:cxnSp>
        <p:nvCxnSpPr>
          <p:cNvPr id="638" name="Google Shape;638;p65"/>
          <p:cNvCxnSpPr/>
          <p:nvPr/>
        </p:nvCxnSpPr>
        <p:spPr>
          <a:xfrm>
            <a:off x="1751340" y="3697265"/>
            <a:ext cx="5931300" cy="0"/>
          </a:xfrm>
          <a:prstGeom prst="straightConnector1">
            <a:avLst/>
          </a:prstGeom>
          <a:noFill/>
          <a:ln w="19050" cap="flat" cmpd="sng">
            <a:solidFill>
              <a:srgbClr val="DADACE"/>
            </a:solidFill>
            <a:prstDash val="solid"/>
            <a:round/>
            <a:headEnd type="none" w="med" len="med"/>
            <a:tailEnd type="none" w="med" len="med"/>
          </a:ln>
        </p:spPr>
      </p:cxnSp>
      <p:grpSp>
        <p:nvGrpSpPr>
          <p:cNvPr id="639" name="Google Shape;639;p65"/>
          <p:cNvGrpSpPr/>
          <p:nvPr/>
        </p:nvGrpSpPr>
        <p:grpSpPr>
          <a:xfrm>
            <a:off x="1751189" y="1019328"/>
            <a:ext cx="5930851" cy="838036"/>
            <a:chOff x="1524913" y="922950"/>
            <a:chExt cx="6094175" cy="564600"/>
          </a:xfrm>
        </p:grpSpPr>
        <p:cxnSp>
          <p:nvCxnSpPr>
            <p:cNvPr id="640" name="Google Shape;640;p6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641" name="Google Shape;641;p6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9" name="Google Shape;591;p63">
            <a:extLst>
              <a:ext uri="{FF2B5EF4-FFF2-40B4-BE49-F238E27FC236}">
                <a16:creationId xmlns:a16="http://schemas.microsoft.com/office/drawing/2014/main" id="{F0424B74-316A-8649-8490-A899B81B70A2}"/>
              </a:ext>
            </a:extLst>
          </p:cNvPr>
          <p:cNvGrpSpPr/>
          <p:nvPr/>
        </p:nvGrpSpPr>
        <p:grpSpPr>
          <a:xfrm>
            <a:off x="342927" y="418927"/>
            <a:ext cx="661907" cy="676343"/>
            <a:chOff x="5049725" y="1435050"/>
            <a:chExt cx="486550" cy="481850"/>
          </a:xfrm>
        </p:grpSpPr>
        <p:sp>
          <p:nvSpPr>
            <p:cNvPr id="10" name="Google Shape;592;p63">
              <a:extLst>
                <a:ext uri="{FF2B5EF4-FFF2-40B4-BE49-F238E27FC236}">
                  <a16:creationId xmlns:a16="http://schemas.microsoft.com/office/drawing/2014/main" id="{9F4024C2-0AEB-BA45-8978-E3C16628A94F}"/>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593;p63">
              <a:extLst>
                <a:ext uri="{FF2B5EF4-FFF2-40B4-BE49-F238E27FC236}">
                  <a16:creationId xmlns:a16="http://schemas.microsoft.com/office/drawing/2014/main" id="{B1DA9735-C836-0448-A861-E84CD409162C}"/>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594;p63">
              <a:extLst>
                <a:ext uri="{FF2B5EF4-FFF2-40B4-BE49-F238E27FC236}">
                  <a16:creationId xmlns:a16="http://schemas.microsoft.com/office/drawing/2014/main" id="{EFCD3C5F-E055-4840-8C26-14B99AFD7F82}"/>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95;p63">
              <a:extLst>
                <a:ext uri="{FF2B5EF4-FFF2-40B4-BE49-F238E27FC236}">
                  <a16:creationId xmlns:a16="http://schemas.microsoft.com/office/drawing/2014/main" id="{D6B6C3CB-F7DC-8048-A968-D29E9FACAA35}"/>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576;p63">
            <a:extLst>
              <a:ext uri="{FF2B5EF4-FFF2-40B4-BE49-F238E27FC236}">
                <a16:creationId xmlns:a16="http://schemas.microsoft.com/office/drawing/2014/main" id="{38BF2853-24D3-9840-8823-4E46AD3BFA0A}"/>
              </a:ext>
            </a:extLst>
          </p:cNvPr>
          <p:cNvSpPr/>
          <p:nvPr/>
        </p:nvSpPr>
        <p:spPr>
          <a:xfrm>
            <a:off x="177008" y="234098"/>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oogle Shape;6249;p89">
            <a:extLst>
              <a:ext uri="{FF2B5EF4-FFF2-40B4-BE49-F238E27FC236}">
                <a16:creationId xmlns:a16="http://schemas.microsoft.com/office/drawing/2014/main" id="{B04C1EC3-3758-3448-901F-A236CC964F18}"/>
              </a:ext>
            </a:extLst>
          </p:cNvPr>
          <p:cNvGrpSpPr/>
          <p:nvPr/>
        </p:nvGrpSpPr>
        <p:grpSpPr>
          <a:xfrm>
            <a:off x="54537" y="1633822"/>
            <a:ext cx="543858" cy="495012"/>
            <a:chOff x="2834338" y="1606500"/>
            <a:chExt cx="1182076" cy="1120100"/>
          </a:xfrm>
        </p:grpSpPr>
        <p:grpSp>
          <p:nvGrpSpPr>
            <p:cNvPr id="19" name="Google Shape;6250;p89">
              <a:extLst>
                <a:ext uri="{FF2B5EF4-FFF2-40B4-BE49-F238E27FC236}">
                  <a16:creationId xmlns:a16="http://schemas.microsoft.com/office/drawing/2014/main" id="{ECA4C366-2BAE-CE4F-8EF3-62F3F197140F}"/>
                </a:ext>
              </a:extLst>
            </p:cNvPr>
            <p:cNvGrpSpPr/>
            <p:nvPr/>
          </p:nvGrpSpPr>
          <p:grpSpPr>
            <a:xfrm>
              <a:off x="3260010" y="1885839"/>
              <a:ext cx="756404" cy="756404"/>
              <a:chOff x="5681300" y="2527788"/>
              <a:chExt cx="805800" cy="805800"/>
            </a:xfrm>
          </p:grpSpPr>
          <p:sp>
            <p:nvSpPr>
              <p:cNvPr id="29" name="Google Shape;6251;p89">
                <a:extLst>
                  <a:ext uri="{FF2B5EF4-FFF2-40B4-BE49-F238E27FC236}">
                    <a16:creationId xmlns:a16="http://schemas.microsoft.com/office/drawing/2014/main" id="{F2AEF006-46DF-154E-A985-D99D13D5DF20}"/>
                  </a:ext>
                </a:extLst>
              </p:cNvPr>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52;p89">
                <a:extLst>
                  <a:ext uri="{FF2B5EF4-FFF2-40B4-BE49-F238E27FC236}">
                    <a16:creationId xmlns:a16="http://schemas.microsoft.com/office/drawing/2014/main" id="{217CBC4E-AABD-D549-99DE-FEE3D204EFBA}"/>
                  </a:ext>
                </a:extLst>
              </p:cNvPr>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dirty="0"/>
              </a:p>
            </p:txBody>
          </p:sp>
        </p:grpSp>
        <p:grpSp>
          <p:nvGrpSpPr>
            <p:cNvPr id="20" name="Google Shape;6253;p89">
              <a:extLst>
                <a:ext uri="{FF2B5EF4-FFF2-40B4-BE49-F238E27FC236}">
                  <a16:creationId xmlns:a16="http://schemas.microsoft.com/office/drawing/2014/main" id="{4480D7B6-2468-B345-8622-810B69DBD277}"/>
                </a:ext>
              </a:extLst>
            </p:cNvPr>
            <p:cNvGrpSpPr/>
            <p:nvPr/>
          </p:nvGrpSpPr>
          <p:grpSpPr>
            <a:xfrm>
              <a:off x="2834338" y="1606500"/>
              <a:ext cx="904525" cy="1120100"/>
              <a:chOff x="2834338" y="1606500"/>
              <a:chExt cx="904525" cy="1120100"/>
            </a:xfrm>
          </p:grpSpPr>
          <p:sp>
            <p:nvSpPr>
              <p:cNvPr id="21" name="Google Shape;6254;p89">
                <a:extLst>
                  <a:ext uri="{FF2B5EF4-FFF2-40B4-BE49-F238E27FC236}">
                    <a16:creationId xmlns:a16="http://schemas.microsoft.com/office/drawing/2014/main" id="{3C40D137-44E6-2E49-9774-CEE93F393C7A}"/>
                  </a:ext>
                </a:extLst>
              </p:cNvPr>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5;p89">
                <a:extLst>
                  <a:ext uri="{FF2B5EF4-FFF2-40B4-BE49-F238E27FC236}">
                    <a16:creationId xmlns:a16="http://schemas.microsoft.com/office/drawing/2014/main" id="{3FFAC6E8-B1FA-4949-A5A3-9ECCD7C9C3C1}"/>
                  </a:ext>
                </a:extLst>
              </p:cNvPr>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56;p89">
                <a:extLst>
                  <a:ext uri="{FF2B5EF4-FFF2-40B4-BE49-F238E27FC236}">
                    <a16:creationId xmlns:a16="http://schemas.microsoft.com/office/drawing/2014/main" id="{3D39F9CF-C2EC-AE44-AC2C-FD1FAFD5710A}"/>
                  </a:ext>
                </a:extLst>
              </p:cNvPr>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57;p89">
                <a:extLst>
                  <a:ext uri="{FF2B5EF4-FFF2-40B4-BE49-F238E27FC236}">
                    <a16:creationId xmlns:a16="http://schemas.microsoft.com/office/drawing/2014/main" id="{F70AE65B-45A2-BC4A-8F1D-F10F4F626D8A}"/>
                  </a:ext>
                </a:extLst>
              </p:cNvPr>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58;p89">
                <a:extLst>
                  <a:ext uri="{FF2B5EF4-FFF2-40B4-BE49-F238E27FC236}">
                    <a16:creationId xmlns:a16="http://schemas.microsoft.com/office/drawing/2014/main" id="{033A0295-268D-B141-A99C-14CBF6A7430E}"/>
                  </a:ext>
                </a:extLst>
              </p:cNvPr>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59;p89">
                <a:extLst>
                  <a:ext uri="{FF2B5EF4-FFF2-40B4-BE49-F238E27FC236}">
                    <a16:creationId xmlns:a16="http://schemas.microsoft.com/office/drawing/2014/main" id="{71A4C2CF-E836-BE4B-AD44-59D1DC3E7648}"/>
                  </a:ext>
                </a:extLst>
              </p:cNvPr>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60;p89">
                <a:extLst>
                  <a:ext uri="{FF2B5EF4-FFF2-40B4-BE49-F238E27FC236}">
                    <a16:creationId xmlns:a16="http://schemas.microsoft.com/office/drawing/2014/main" id="{DBE5D3E6-79BD-3D46-91EA-4395B1A0934D}"/>
                  </a:ext>
                </a:extLst>
              </p:cNvPr>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61;p89">
                <a:extLst>
                  <a:ext uri="{FF2B5EF4-FFF2-40B4-BE49-F238E27FC236}">
                    <a16:creationId xmlns:a16="http://schemas.microsoft.com/office/drawing/2014/main" id="{B12B9C10-CCE7-8A4A-BBE8-7C8912471EA5}"/>
                  </a:ext>
                </a:extLst>
              </p:cNvPr>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3579B362-3F9B-DF47-8008-0AA531618A3B}"/>
              </a:ext>
            </a:extLst>
          </p:cNvPr>
          <p:cNvSpPr>
            <a:spLocks noGrp="1"/>
          </p:cNvSpPr>
          <p:nvPr>
            <p:ph type="title"/>
          </p:nvPr>
        </p:nvSpPr>
        <p:spPr>
          <a:xfrm>
            <a:off x="673038" y="445662"/>
            <a:ext cx="7797924" cy="572700"/>
          </a:xfrm>
        </p:spPr>
        <p:txBody>
          <a:bodyPr/>
          <a:lstStyle/>
          <a:p>
            <a:pPr>
              <a:lnSpc>
                <a:spcPct val="150000"/>
              </a:lnSpc>
            </a:pPr>
            <a:r>
              <a:rPr lang="en-US" sz="2400" dirty="0"/>
              <a:t>possibilities it offers TABEBK program</a:t>
            </a:r>
            <a:endParaRPr lang="en-JO" sz="2400" dirty="0"/>
          </a:p>
        </p:txBody>
      </p:sp>
      <p:sp>
        <p:nvSpPr>
          <p:cNvPr id="3" name="TextBox 2">
            <a:extLst>
              <a:ext uri="{FF2B5EF4-FFF2-40B4-BE49-F238E27FC236}">
                <a16:creationId xmlns:a16="http://schemas.microsoft.com/office/drawing/2014/main" id="{DF4E21A5-B530-7C47-8BBC-1BE25CC23D16}"/>
              </a:ext>
            </a:extLst>
          </p:cNvPr>
          <p:cNvSpPr txBox="1"/>
          <p:nvPr/>
        </p:nvSpPr>
        <p:spPr>
          <a:xfrm>
            <a:off x="688058" y="1215913"/>
            <a:ext cx="6738551" cy="1600438"/>
          </a:xfrm>
          <a:prstGeom prst="rect">
            <a:avLst/>
          </a:prstGeom>
          <a:noFill/>
        </p:spPr>
        <p:txBody>
          <a:bodyPr wrap="square" rtlCol="0">
            <a:spAutoFit/>
          </a:bodyPr>
          <a:lstStyle/>
          <a:p>
            <a:pPr rtl="1"/>
            <a:r>
              <a:rPr lang="en-US" dirty="0">
                <a:solidFill>
                  <a:schemeClr val="dk1"/>
                </a:solidFill>
                <a:latin typeface="Exo"/>
              </a:rPr>
              <a:t>In summary, the application provides several privileges that are not available in other applications, so it is a complete hospital inside the home and all the available processes in the application have been considered, so it gives the rights of legal issues when tampering and provides direct communication with emergencies with several options, scheduling appointments, reminders about them, seeing prescriptions, or even medical reports approved without review the hospital</a:t>
            </a:r>
            <a:endParaRPr lang="en-JO" dirty="0">
              <a:solidFill>
                <a:schemeClr val="dk1"/>
              </a:solidFill>
              <a:latin typeface="Exo"/>
            </a:endParaRPr>
          </a:p>
        </p:txBody>
      </p:sp>
      <p:grpSp>
        <p:nvGrpSpPr>
          <p:cNvPr id="4" name="Google Shape;5446;p88">
            <a:extLst>
              <a:ext uri="{FF2B5EF4-FFF2-40B4-BE49-F238E27FC236}">
                <a16:creationId xmlns:a16="http://schemas.microsoft.com/office/drawing/2014/main" id="{37F5F2BE-AFA7-B948-AB38-440BE24C9C6F}"/>
              </a:ext>
            </a:extLst>
          </p:cNvPr>
          <p:cNvGrpSpPr/>
          <p:nvPr/>
        </p:nvGrpSpPr>
        <p:grpSpPr>
          <a:xfrm>
            <a:off x="6716399" y="1318054"/>
            <a:ext cx="2304033" cy="3558746"/>
            <a:chOff x="1002229" y="1542724"/>
            <a:chExt cx="1801525" cy="2849778"/>
          </a:xfrm>
        </p:grpSpPr>
        <p:sp>
          <p:nvSpPr>
            <p:cNvPr id="5" name="Google Shape;5447;p88">
              <a:extLst>
                <a:ext uri="{FF2B5EF4-FFF2-40B4-BE49-F238E27FC236}">
                  <a16:creationId xmlns:a16="http://schemas.microsoft.com/office/drawing/2014/main" id="{0DFBB004-D9D7-E045-8A28-FDA02A76172D}"/>
                </a:ext>
              </a:extLst>
            </p:cNvPr>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48;p88">
              <a:extLst>
                <a:ext uri="{FF2B5EF4-FFF2-40B4-BE49-F238E27FC236}">
                  <a16:creationId xmlns:a16="http://schemas.microsoft.com/office/drawing/2014/main" id="{EADA0977-D1A1-6640-A9AD-7D846615AF3B}"/>
                </a:ext>
              </a:extLst>
            </p:cNvPr>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49;p88">
              <a:extLst>
                <a:ext uri="{FF2B5EF4-FFF2-40B4-BE49-F238E27FC236}">
                  <a16:creationId xmlns:a16="http://schemas.microsoft.com/office/drawing/2014/main" id="{EC879423-E163-FE43-AAEA-192B1C134DBA}"/>
                </a:ext>
              </a:extLst>
            </p:cNvPr>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50;p88">
              <a:extLst>
                <a:ext uri="{FF2B5EF4-FFF2-40B4-BE49-F238E27FC236}">
                  <a16:creationId xmlns:a16="http://schemas.microsoft.com/office/drawing/2014/main" id="{565F7619-D4E7-DC43-842E-5D3D6300F6E8}"/>
                </a:ext>
              </a:extLst>
            </p:cNvPr>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51;p88">
              <a:extLst>
                <a:ext uri="{FF2B5EF4-FFF2-40B4-BE49-F238E27FC236}">
                  <a16:creationId xmlns:a16="http://schemas.microsoft.com/office/drawing/2014/main" id="{AEA237F8-87D3-7A4E-94D1-86B1367FB128}"/>
                </a:ext>
              </a:extLst>
            </p:cNvPr>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52;p88">
              <a:extLst>
                <a:ext uri="{FF2B5EF4-FFF2-40B4-BE49-F238E27FC236}">
                  <a16:creationId xmlns:a16="http://schemas.microsoft.com/office/drawing/2014/main" id="{2EF90152-AE1A-1243-BBDA-7AE25B61F0F9}"/>
                </a:ext>
              </a:extLst>
            </p:cNvPr>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53;p88">
              <a:extLst>
                <a:ext uri="{FF2B5EF4-FFF2-40B4-BE49-F238E27FC236}">
                  <a16:creationId xmlns:a16="http://schemas.microsoft.com/office/drawing/2014/main" id="{1C615A61-5ED6-004D-BC06-41F2C0150418}"/>
                </a:ext>
              </a:extLst>
            </p:cNvPr>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5454;p88">
              <a:extLst>
                <a:ext uri="{FF2B5EF4-FFF2-40B4-BE49-F238E27FC236}">
                  <a16:creationId xmlns:a16="http://schemas.microsoft.com/office/drawing/2014/main" id="{58BE1B11-DDD0-5E40-AB1D-BFA49031796E}"/>
                </a:ext>
              </a:extLst>
            </p:cNvPr>
            <p:cNvGrpSpPr/>
            <p:nvPr/>
          </p:nvGrpSpPr>
          <p:grpSpPr>
            <a:xfrm>
              <a:off x="1675337" y="3316550"/>
              <a:ext cx="437113" cy="383257"/>
              <a:chOff x="1675337" y="3316550"/>
              <a:chExt cx="437113" cy="383257"/>
            </a:xfrm>
          </p:grpSpPr>
          <p:sp>
            <p:nvSpPr>
              <p:cNvPr id="15" name="Google Shape;5455;p88">
                <a:extLst>
                  <a:ext uri="{FF2B5EF4-FFF2-40B4-BE49-F238E27FC236}">
                    <a16:creationId xmlns:a16="http://schemas.microsoft.com/office/drawing/2014/main" id="{E1CCCD83-FB0B-2246-B192-581B9B021DAB}"/>
                  </a:ext>
                </a:extLst>
              </p:cNvPr>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56;p88">
                <a:extLst>
                  <a:ext uri="{FF2B5EF4-FFF2-40B4-BE49-F238E27FC236}">
                    <a16:creationId xmlns:a16="http://schemas.microsoft.com/office/drawing/2014/main" id="{56683931-74FF-5742-8CF0-56F7BE585925}"/>
                  </a:ext>
                </a:extLst>
              </p:cNvPr>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57;p88">
                <a:extLst>
                  <a:ext uri="{FF2B5EF4-FFF2-40B4-BE49-F238E27FC236}">
                    <a16:creationId xmlns:a16="http://schemas.microsoft.com/office/drawing/2014/main" id="{ECB4B4D2-546B-9547-9FD1-97CC026BB626}"/>
                  </a:ext>
                </a:extLst>
              </p:cNvPr>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458;p88">
              <a:extLst>
                <a:ext uri="{FF2B5EF4-FFF2-40B4-BE49-F238E27FC236}">
                  <a16:creationId xmlns:a16="http://schemas.microsoft.com/office/drawing/2014/main" id="{5F470CAA-3ACB-4D4F-88F2-293104EFA62F}"/>
                </a:ext>
              </a:extLst>
            </p:cNvPr>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59;p88">
              <a:extLst>
                <a:ext uri="{FF2B5EF4-FFF2-40B4-BE49-F238E27FC236}">
                  <a16:creationId xmlns:a16="http://schemas.microsoft.com/office/drawing/2014/main" id="{34468B72-8D5A-F34D-B628-CA2DBD1EA51A}"/>
                </a:ext>
              </a:extLst>
            </p:cNvPr>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49;p53">
            <a:extLst>
              <a:ext uri="{FF2B5EF4-FFF2-40B4-BE49-F238E27FC236}">
                <a16:creationId xmlns:a16="http://schemas.microsoft.com/office/drawing/2014/main" id="{A3428D2A-14AF-7249-8A8C-5D7E36AA60BC}"/>
              </a:ext>
            </a:extLst>
          </p:cNvPr>
          <p:cNvSpPr/>
          <p:nvPr/>
        </p:nvSpPr>
        <p:spPr>
          <a:xfrm>
            <a:off x="0" y="69206"/>
            <a:ext cx="1202015" cy="121193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TextBox 30">
            <a:extLst>
              <a:ext uri="{FF2B5EF4-FFF2-40B4-BE49-F238E27FC236}">
                <a16:creationId xmlns:a16="http://schemas.microsoft.com/office/drawing/2014/main" id="{B6B7C2C1-FCAC-614E-B934-C95D2F6F2FB1}"/>
              </a:ext>
            </a:extLst>
          </p:cNvPr>
          <p:cNvSpPr txBox="1"/>
          <p:nvPr/>
        </p:nvSpPr>
        <p:spPr>
          <a:xfrm>
            <a:off x="54537" y="239991"/>
            <a:ext cx="1007007" cy="1077218"/>
          </a:xfrm>
          <a:prstGeom prst="rect">
            <a:avLst/>
          </a:prstGeom>
          <a:noFill/>
        </p:spPr>
        <p:txBody>
          <a:bodyPr wrap="none" rtlCol="0">
            <a:spAutoFit/>
          </a:bodyPr>
          <a:lstStyle/>
          <a:p>
            <a:r>
              <a:rPr lang="en" sz="5000" b="1" dirty="0">
                <a:solidFill>
                  <a:schemeClr val="dk1"/>
                </a:solidFill>
                <a:latin typeface="Prata"/>
                <a:sym typeface="Prata"/>
              </a:rPr>
              <a:t>0</a:t>
            </a:r>
            <a:r>
              <a:rPr lang="en-US" sz="5000" b="1" dirty="0">
                <a:solidFill>
                  <a:schemeClr val="dk1"/>
                </a:solidFill>
                <a:latin typeface="Prata"/>
                <a:sym typeface="Prata"/>
              </a:rPr>
              <a:t>4</a:t>
            </a:r>
            <a:endParaRPr lang="en" sz="5000" b="1" dirty="0">
              <a:solidFill>
                <a:schemeClr val="dk1"/>
              </a:solidFill>
              <a:latin typeface="Prata"/>
              <a:sym typeface="Prata"/>
            </a:endParaRPr>
          </a:p>
          <a:p>
            <a:endParaRPr lang="en-JO" dirty="0"/>
          </a:p>
        </p:txBody>
      </p:sp>
      <p:sp>
        <p:nvSpPr>
          <p:cNvPr id="33" name="Google Shape;787;p72">
            <a:extLst>
              <a:ext uri="{FF2B5EF4-FFF2-40B4-BE49-F238E27FC236}">
                <a16:creationId xmlns:a16="http://schemas.microsoft.com/office/drawing/2014/main" id="{69751F5A-BB68-F246-B987-B655204091CE}"/>
              </a:ext>
            </a:extLst>
          </p:cNvPr>
          <p:cNvSpPr/>
          <p:nvPr/>
        </p:nvSpPr>
        <p:spPr>
          <a:xfrm>
            <a:off x="-1328" y="1486811"/>
            <a:ext cx="671300" cy="786668"/>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Tree>
    <p:extLst>
      <p:ext uri="{BB962C8B-B14F-4D97-AF65-F5344CB8AC3E}">
        <p14:creationId xmlns:p14="http://schemas.microsoft.com/office/powerpoint/2010/main" val="3701442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12C0-14D5-0B4B-B4CB-E4F7EECBD338}"/>
              </a:ext>
            </a:extLst>
          </p:cNvPr>
          <p:cNvSpPr>
            <a:spLocks noGrp="1"/>
          </p:cNvSpPr>
          <p:nvPr>
            <p:ph type="title"/>
          </p:nvPr>
        </p:nvSpPr>
        <p:spPr/>
        <p:txBody>
          <a:bodyPr/>
          <a:lstStyle/>
          <a:p>
            <a:pPr rtl="1"/>
            <a:r>
              <a:rPr lang="en-US" dirty="0"/>
              <a:t>Protection</a:t>
            </a:r>
            <a:endParaRPr lang="en-JO" dirty="0"/>
          </a:p>
        </p:txBody>
      </p:sp>
      <p:sp>
        <p:nvSpPr>
          <p:cNvPr id="3" name="TextBox 2">
            <a:extLst>
              <a:ext uri="{FF2B5EF4-FFF2-40B4-BE49-F238E27FC236}">
                <a16:creationId xmlns:a16="http://schemas.microsoft.com/office/drawing/2014/main" id="{EB5BA982-30E6-7144-8DDB-52B5BBEAF2BD}"/>
              </a:ext>
            </a:extLst>
          </p:cNvPr>
          <p:cNvSpPr txBox="1"/>
          <p:nvPr/>
        </p:nvSpPr>
        <p:spPr>
          <a:xfrm>
            <a:off x="1046172" y="1231999"/>
            <a:ext cx="6396059" cy="954107"/>
          </a:xfrm>
          <a:prstGeom prst="rect">
            <a:avLst/>
          </a:prstGeom>
          <a:noFill/>
        </p:spPr>
        <p:txBody>
          <a:bodyPr wrap="square" rtlCol="0">
            <a:spAutoFit/>
          </a:bodyPr>
          <a:lstStyle/>
          <a:p>
            <a:pPr rtl="1"/>
            <a:r>
              <a:rPr lang="en-US" dirty="0">
                <a:solidFill>
                  <a:schemeClr val="dk1"/>
                </a:solidFill>
                <a:latin typeface="Exo"/>
              </a:rPr>
              <a:t>All data stored in the Ministry of Interior are linked to the database, and then the validity of the national number or even the identification number of the person who lives in Jordan is verified and the password is the same number</a:t>
            </a:r>
            <a:endParaRPr lang="en-JO" dirty="0">
              <a:solidFill>
                <a:schemeClr val="dk1"/>
              </a:solidFill>
              <a:latin typeface="Exo"/>
            </a:endParaRPr>
          </a:p>
        </p:txBody>
      </p:sp>
      <p:grpSp>
        <p:nvGrpSpPr>
          <p:cNvPr id="4" name="Google Shape;10129;p97">
            <a:extLst>
              <a:ext uri="{FF2B5EF4-FFF2-40B4-BE49-F238E27FC236}">
                <a16:creationId xmlns:a16="http://schemas.microsoft.com/office/drawing/2014/main" id="{7B4C53E3-BBEE-3544-88F4-D178CB2F9261}"/>
              </a:ext>
            </a:extLst>
          </p:cNvPr>
          <p:cNvGrpSpPr/>
          <p:nvPr/>
        </p:nvGrpSpPr>
        <p:grpSpPr>
          <a:xfrm>
            <a:off x="4117889" y="3887498"/>
            <a:ext cx="908222" cy="810977"/>
            <a:chOff x="-5254775" y="3631325"/>
            <a:chExt cx="296950" cy="292625"/>
          </a:xfrm>
        </p:grpSpPr>
        <p:sp>
          <p:nvSpPr>
            <p:cNvPr id="5" name="Google Shape;10130;p97">
              <a:extLst>
                <a:ext uri="{FF2B5EF4-FFF2-40B4-BE49-F238E27FC236}">
                  <a16:creationId xmlns:a16="http://schemas.microsoft.com/office/drawing/2014/main" id="{05327810-0717-6144-B2D8-3C8CA4874CFD}"/>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31;p97">
              <a:extLst>
                <a:ext uri="{FF2B5EF4-FFF2-40B4-BE49-F238E27FC236}">
                  <a16:creationId xmlns:a16="http://schemas.microsoft.com/office/drawing/2014/main" id="{A198385D-E3A7-C145-953D-DDD2A35E4681}"/>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32;p97">
              <a:extLst>
                <a:ext uri="{FF2B5EF4-FFF2-40B4-BE49-F238E27FC236}">
                  <a16:creationId xmlns:a16="http://schemas.microsoft.com/office/drawing/2014/main" id="{43A1CF2B-EA8E-FC4C-A870-834A467AC5C9}"/>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133;p97">
              <a:extLst>
                <a:ext uri="{FF2B5EF4-FFF2-40B4-BE49-F238E27FC236}">
                  <a16:creationId xmlns:a16="http://schemas.microsoft.com/office/drawing/2014/main" id="{F4B18AB0-9BB2-5D4B-946D-C21406B6DA82}"/>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134;p97">
              <a:extLst>
                <a:ext uri="{FF2B5EF4-FFF2-40B4-BE49-F238E27FC236}">
                  <a16:creationId xmlns:a16="http://schemas.microsoft.com/office/drawing/2014/main" id="{73A2AB74-37B2-EB4D-BFE1-FC3C3EB1F678}"/>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135;p97">
              <a:extLst>
                <a:ext uri="{FF2B5EF4-FFF2-40B4-BE49-F238E27FC236}">
                  <a16:creationId xmlns:a16="http://schemas.microsoft.com/office/drawing/2014/main" id="{7FD54F38-1478-3D4F-A1B1-8270CD1C1A64}"/>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1" name="Google Shape;10136;p97">
              <a:extLst>
                <a:ext uri="{FF2B5EF4-FFF2-40B4-BE49-F238E27FC236}">
                  <a16:creationId xmlns:a16="http://schemas.microsoft.com/office/drawing/2014/main" id="{02E77EFE-1D88-5747-A3BF-6C212B418C8E}"/>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grpSp>
        <p:nvGrpSpPr>
          <p:cNvPr id="12" name="Google Shape;8912;p94">
            <a:extLst>
              <a:ext uri="{FF2B5EF4-FFF2-40B4-BE49-F238E27FC236}">
                <a16:creationId xmlns:a16="http://schemas.microsoft.com/office/drawing/2014/main" id="{CD513457-A6BA-2A46-9476-B4F2D912D1F0}"/>
              </a:ext>
            </a:extLst>
          </p:cNvPr>
          <p:cNvGrpSpPr/>
          <p:nvPr/>
        </p:nvGrpSpPr>
        <p:grpSpPr>
          <a:xfrm>
            <a:off x="4918939" y="3115202"/>
            <a:ext cx="773131" cy="780471"/>
            <a:chOff x="-51633225" y="3198925"/>
            <a:chExt cx="281200" cy="318225"/>
          </a:xfrm>
        </p:grpSpPr>
        <p:sp>
          <p:nvSpPr>
            <p:cNvPr id="13" name="Google Shape;8913;p94">
              <a:extLst>
                <a:ext uri="{FF2B5EF4-FFF2-40B4-BE49-F238E27FC236}">
                  <a16:creationId xmlns:a16="http://schemas.microsoft.com/office/drawing/2014/main" id="{1A63926E-CD59-D241-9DF5-00248A1E9229}"/>
                </a:ext>
              </a:extLst>
            </p:cNvPr>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14;p94">
              <a:extLst>
                <a:ext uri="{FF2B5EF4-FFF2-40B4-BE49-F238E27FC236}">
                  <a16:creationId xmlns:a16="http://schemas.microsoft.com/office/drawing/2014/main" id="{0D3DF3E6-B249-EC4E-988A-FC17F9795280}"/>
                </a:ext>
              </a:extLst>
            </p:cNvPr>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5;p94">
              <a:extLst>
                <a:ext uri="{FF2B5EF4-FFF2-40B4-BE49-F238E27FC236}">
                  <a16:creationId xmlns:a16="http://schemas.microsoft.com/office/drawing/2014/main" id="{7B5DB964-FC7E-7946-8262-1276F16EC4E5}"/>
                </a:ext>
              </a:extLst>
            </p:cNvPr>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16;p94">
              <a:extLst>
                <a:ext uri="{FF2B5EF4-FFF2-40B4-BE49-F238E27FC236}">
                  <a16:creationId xmlns:a16="http://schemas.microsoft.com/office/drawing/2014/main" id="{4FE2790A-974E-D240-B2B1-D609D7931481}"/>
                </a:ext>
              </a:extLst>
            </p:cNvPr>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17;p94">
              <a:extLst>
                <a:ext uri="{FF2B5EF4-FFF2-40B4-BE49-F238E27FC236}">
                  <a16:creationId xmlns:a16="http://schemas.microsoft.com/office/drawing/2014/main" id="{6B7DB77B-1983-4A49-AF44-71394A760869}"/>
                </a:ext>
              </a:extLst>
            </p:cNvPr>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18;p94">
              <a:extLst>
                <a:ext uri="{FF2B5EF4-FFF2-40B4-BE49-F238E27FC236}">
                  <a16:creationId xmlns:a16="http://schemas.microsoft.com/office/drawing/2014/main" id="{58697B8E-F947-E74D-9943-E4F4001F4303}"/>
                </a:ext>
              </a:extLst>
            </p:cNvPr>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19;p94">
              <a:extLst>
                <a:ext uri="{FF2B5EF4-FFF2-40B4-BE49-F238E27FC236}">
                  <a16:creationId xmlns:a16="http://schemas.microsoft.com/office/drawing/2014/main" id="{AF46E0D0-14C7-2D42-83F8-223D5B057F59}"/>
                </a:ext>
              </a:extLst>
            </p:cNvPr>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798;p72">
            <a:extLst>
              <a:ext uri="{FF2B5EF4-FFF2-40B4-BE49-F238E27FC236}">
                <a16:creationId xmlns:a16="http://schemas.microsoft.com/office/drawing/2014/main" id="{E62CF8EC-ACA9-3C42-84C9-E67F6F49B4A3}"/>
              </a:ext>
            </a:extLst>
          </p:cNvPr>
          <p:cNvSpPr/>
          <p:nvPr/>
        </p:nvSpPr>
        <p:spPr>
          <a:xfrm>
            <a:off x="429096" y="1723883"/>
            <a:ext cx="218111" cy="217206"/>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797;p72">
            <a:extLst>
              <a:ext uri="{FF2B5EF4-FFF2-40B4-BE49-F238E27FC236}">
                <a16:creationId xmlns:a16="http://schemas.microsoft.com/office/drawing/2014/main" id="{FF521D69-59BC-3A4E-93EF-AC43310ACB7F}"/>
              </a:ext>
            </a:extLst>
          </p:cNvPr>
          <p:cNvGrpSpPr/>
          <p:nvPr/>
        </p:nvGrpSpPr>
        <p:grpSpPr>
          <a:xfrm>
            <a:off x="351645" y="1571107"/>
            <a:ext cx="371815" cy="174880"/>
            <a:chOff x="-41893475" y="3584850"/>
            <a:chExt cx="318225" cy="149675"/>
          </a:xfrm>
        </p:grpSpPr>
        <p:sp>
          <p:nvSpPr>
            <p:cNvPr id="22" name="Google Shape;799;p72">
              <a:extLst>
                <a:ext uri="{FF2B5EF4-FFF2-40B4-BE49-F238E27FC236}">
                  <a16:creationId xmlns:a16="http://schemas.microsoft.com/office/drawing/2014/main" id="{2407B6B4-C44D-4348-88B8-3D5A7CEE821A}"/>
                </a:ext>
              </a:extLst>
            </p:cNvPr>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72">
              <a:extLst>
                <a:ext uri="{FF2B5EF4-FFF2-40B4-BE49-F238E27FC236}">
                  <a16:creationId xmlns:a16="http://schemas.microsoft.com/office/drawing/2014/main" id="{7B865470-C036-F44F-8BA3-E3C21B5BC245}"/>
                </a:ext>
              </a:extLst>
            </p:cNvPr>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72">
              <a:extLst>
                <a:ext uri="{FF2B5EF4-FFF2-40B4-BE49-F238E27FC236}">
                  <a16:creationId xmlns:a16="http://schemas.microsoft.com/office/drawing/2014/main" id="{752189BF-5E54-504E-9D2D-22AEC97E4CFD}"/>
                </a:ext>
              </a:extLst>
            </p:cNvPr>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787;p72">
            <a:extLst>
              <a:ext uri="{FF2B5EF4-FFF2-40B4-BE49-F238E27FC236}">
                <a16:creationId xmlns:a16="http://schemas.microsoft.com/office/drawing/2014/main" id="{DF99FBD3-8FBE-D94E-8739-25E8FC1F70D3}"/>
              </a:ext>
            </a:extLst>
          </p:cNvPr>
          <p:cNvSpPr/>
          <p:nvPr/>
        </p:nvSpPr>
        <p:spPr>
          <a:xfrm>
            <a:off x="29172" y="1231999"/>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grpSp>
        <p:nvGrpSpPr>
          <p:cNvPr id="27" name="Google Shape;8743;p94">
            <a:extLst>
              <a:ext uri="{FF2B5EF4-FFF2-40B4-BE49-F238E27FC236}">
                <a16:creationId xmlns:a16="http://schemas.microsoft.com/office/drawing/2014/main" id="{1BDE2A77-B259-4040-8726-7CC702E3D29E}"/>
              </a:ext>
            </a:extLst>
          </p:cNvPr>
          <p:cNvGrpSpPr/>
          <p:nvPr/>
        </p:nvGrpSpPr>
        <p:grpSpPr>
          <a:xfrm>
            <a:off x="3369362" y="3144406"/>
            <a:ext cx="748527" cy="769976"/>
            <a:chOff x="-55576850" y="3198125"/>
            <a:chExt cx="279625" cy="319025"/>
          </a:xfrm>
        </p:grpSpPr>
        <p:sp>
          <p:nvSpPr>
            <p:cNvPr id="28" name="Google Shape;8744;p94">
              <a:extLst>
                <a:ext uri="{FF2B5EF4-FFF2-40B4-BE49-F238E27FC236}">
                  <a16:creationId xmlns:a16="http://schemas.microsoft.com/office/drawing/2014/main" id="{7F31A7F8-49E2-824A-89C9-038EECFE5E07}"/>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45;p94">
              <a:extLst>
                <a:ext uri="{FF2B5EF4-FFF2-40B4-BE49-F238E27FC236}">
                  <a16:creationId xmlns:a16="http://schemas.microsoft.com/office/drawing/2014/main" id="{14B1558E-F8CA-4C49-BA1A-BBB3E9DFCDB6}"/>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46;p94">
              <a:extLst>
                <a:ext uri="{FF2B5EF4-FFF2-40B4-BE49-F238E27FC236}">
                  <a16:creationId xmlns:a16="http://schemas.microsoft.com/office/drawing/2014/main" id="{5450C33E-A476-944B-A815-509FA1BE2A3B}"/>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47;p94">
              <a:extLst>
                <a:ext uri="{FF2B5EF4-FFF2-40B4-BE49-F238E27FC236}">
                  <a16:creationId xmlns:a16="http://schemas.microsoft.com/office/drawing/2014/main" id="{36C5690A-DA0F-B349-BA21-941BF247AB88}"/>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709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p:nvPr/>
        </p:nvSpPr>
        <p:spPr>
          <a:xfrm>
            <a:off x="90545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4"/>
          <p:cNvSpPr/>
          <p:nvPr/>
        </p:nvSpPr>
        <p:spPr>
          <a:xfrm>
            <a:off x="90545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4"/>
          <p:cNvSpPr/>
          <p:nvPr/>
        </p:nvSpPr>
        <p:spPr>
          <a:xfrm>
            <a:off x="473990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4"/>
          <p:cNvSpPr/>
          <p:nvPr/>
        </p:nvSpPr>
        <p:spPr>
          <a:xfrm>
            <a:off x="473990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4"/>
          <p:cNvSpPr txBox="1">
            <a:spLocks noGrp="1"/>
          </p:cNvSpPr>
          <p:nvPr>
            <p:ph type="title" idx="13"/>
          </p:nvPr>
        </p:nvSpPr>
        <p:spPr>
          <a:xfrm>
            <a:off x="874125"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9" name="Google Shape;259;p44"/>
          <p:cNvSpPr txBox="1">
            <a:spLocks noGrp="1"/>
          </p:cNvSpPr>
          <p:nvPr>
            <p:ph type="title" idx="9"/>
          </p:nvPr>
        </p:nvSpPr>
        <p:spPr>
          <a:xfrm>
            <a:off x="874125"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0" name="Google Shape;260;p44"/>
          <p:cNvSpPr txBox="1">
            <a:spLocks noGrp="1"/>
          </p:cNvSpPr>
          <p:nvPr>
            <p:ph type="title" idx="14"/>
          </p:nvPr>
        </p:nvSpPr>
        <p:spPr>
          <a:xfrm>
            <a:off x="4724300"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 name="Google Shape;261;p44"/>
          <p:cNvSpPr txBox="1">
            <a:spLocks noGrp="1"/>
          </p:cNvSpPr>
          <p:nvPr>
            <p:ph type="title" idx="15"/>
          </p:nvPr>
        </p:nvSpPr>
        <p:spPr>
          <a:xfrm>
            <a:off x="4724300"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2" name="Google Shape;262;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en" dirty="0"/>
              <a:t>Contents of this template</a:t>
            </a:r>
            <a:endParaRPr dirty="0"/>
          </a:p>
        </p:txBody>
      </p:sp>
      <p:sp>
        <p:nvSpPr>
          <p:cNvPr id="263" name="Google Shape;263;p44"/>
          <p:cNvSpPr txBox="1">
            <a:spLocks noGrp="1"/>
          </p:cNvSpPr>
          <p:nvPr>
            <p:ph type="title" idx="2"/>
          </p:nvPr>
        </p:nvSpPr>
        <p:spPr>
          <a:xfrm>
            <a:off x="1953650" y="1638284"/>
            <a:ext cx="2305500" cy="845033"/>
          </a:xfrm>
          <a:prstGeom prst="rect">
            <a:avLst/>
          </a:prstGeom>
        </p:spPr>
        <p:txBody>
          <a:bodyPr spcFirstLastPara="1" wrap="square" lIns="91425" tIns="91425" rIns="91425" bIns="91425" anchor="ctr" anchorCtr="0">
            <a:noAutofit/>
          </a:bodyPr>
          <a:lstStyle/>
          <a:p>
            <a:pPr marL="152400" lvl="0">
              <a:lnSpc>
                <a:spcPct val="150000"/>
              </a:lnSpc>
              <a:buSzPts val="1200"/>
            </a:pPr>
            <a:r>
              <a:rPr lang="en-US" sz="1600" b="0" dirty="0"/>
              <a:t>What is </a:t>
            </a:r>
            <a:r>
              <a:rPr lang="en-US" sz="1600" dirty="0"/>
              <a:t>TABEBK</a:t>
            </a:r>
            <a:r>
              <a:rPr lang="en-US" sz="1600" b="0" dirty="0"/>
              <a:t> program</a:t>
            </a:r>
          </a:p>
        </p:txBody>
      </p:sp>
      <p:sp>
        <p:nvSpPr>
          <p:cNvPr id="266" name="Google Shape;266;p44"/>
          <p:cNvSpPr txBox="1">
            <a:spLocks noGrp="1"/>
          </p:cNvSpPr>
          <p:nvPr>
            <p:ph type="subTitle" idx="4"/>
          </p:nvPr>
        </p:nvSpPr>
        <p:spPr>
          <a:xfrm>
            <a:off x="5788100" y="1653831"/>
            <a:ext cx="2305500" cy="1064179"/>
          </a:xfrm>
          <a:prstGeom prst="rect">
            <a:avLst/>
          </a:prstGeom>
        </p:spPr>
        <p:txBody>
          <a:bodyPr spcFirstLastPara="1" wrap="square" lIns="91425" tIns="91425" rIns="91425" bIns="91425" anchor="ctr" anchorCtr="0">
            <a:noAutofit/>
          </a:bodyPr>
          <a:lstStyle/>
          <a:p>
            <a:pPr marL="0" lvl="0" indent="0"/>
            <a:r>
              <a:rPr lang="en-US" sz="1600" dirty="0"/>
              <a:t>What is distinctive about </a:t>
            </a:r>
            <a:r>
              <a:rPr lang="en-US" sz="1600" b="1" dirty="0"/>
              <a:t>TABEBK</a:t>
            </a:r>
            <a:r>
              <a:rPr lang="en-US" sz="1600" dirty="0"/>
              <a:t> program</a:t>
            </a:r>
            <a:endParaRPr sz="1600" dirty="0"/>
          </a:p>
        </p:txBody>
      </p:sp>
      <p:sp>
        <p:nvSpPr>
          <p:cNvPr id="268" name="Google Shape;268;p44"/>
          <p:cNvSpPr txBox="1">
            <a:spLocks noGrp="1"/>
          </p:cNvSpPr>
          <p:nvPr>
            <p:ph type="subTitle" idx="6"/>
          </p:nvPr>
        </p:nvSpPr>
        <p:spPr>
          <a:xfrm>
            <a:off x="1953650" y="3137293"/>
            <a:ext cx="2305500" cy="868440"/>
          </a:xfrm>
          <a:prstGeom prst="rect">
            <a:avLst/>
          </a:prstGeom>
        </p:spPr>
        <p:txBody>
          <a:bodyPr spcFirstLastPara="1" wrap="square" lIns="91425" tIns="91425" rIns="91425" bIns="91425" anchor="ctr" anchorCtr="0">
            <a:noAutofit/>
          </a:bodyPr>
          <a:lstStyle/>
          <a:p>
            <a:pPr marL="0" lvl="0" indent="0"/>
            <a:r>
              <a:rPr lang="en-US" sz="1600" dirty="0"/>
              <a:t>Why was the goal to develop </a:t>
            </a:r>
            <a:r>
              <a:rPr lang="en-US" sz="1600" b="1" dirty="0"/>
              <a:t>TABEBK</a:t>
            </a:r>
            <a:r>
              <a:rPr lang="en-US" sz="1600" dirty="0"/>
              <a:t> program</a:t>
            </a:r>
            <a:endParaRPr sz="1600" dirty="0"/>
          </a:p>
        </p:txBody>
      </p:sp>
      <p:sp>
        <p:nvSpPr>
          <p:cNvPr id="270" name="Google Shape;270;p44"/>
          <p:cNvSpPr txBox="1">
            <a:spLocks noGrp="1"/>
          </p:cNvSpPr>
          <p:nvPr>
            <p:ph type="subTitle" idx="8"/>
          </p:nvPr>
        </p:nvSpPr>
        <p:spPr>
          <a:xfrm>
            <a:off x="5777186" y="3243055"/>
            <a:ext cx="2305500" cy="868440"/>
          </a:xfrm>
          <a:prstGeom prst="rect">
            <a:avLst/>
          </a:prstGeom>
        </p:spPr>
        <p:txBody>
          <a:bodyPr spcFirstLastPara="1" wrap="square" lIns="91425" tIns="91425" rIns="91425" bIns="91425" anchor="ctr" anchorCtr="0">
            <a:noAutofit/>
          </a:bodyPr>
          <a:lstStyle/>
          <a:p>
            <a:pPr>
              <a:lnSpc>
                <a:spcPct val="150000"/>
              </a:lnSpc>
              <a:buClr>
                <a:schemeClr val="dk1"/>
              </a:buClr>
            </a:pPr>
            <a:r>
              <a:rPr lang="en-US" sz="1600" dirty="0"/>
              <a:t>The possibilities it  </a:t>
            </a:r>
          </a:p>
          <a:p>
            <a:pPr>
              <a:lnSpc>
                <a:spcPct val="150000"/>
              </a:lnSpc>
              <a:buClr>
                <a:schemeClr val="dk1"/>
              </a:buClr>
            </a:pPr>
            <a:r>
              <a:rPr lang="en-US" sz="1600" dirty="0"/>
              <a:t>offers </a:t>
            </a:r>
            <a:r>
              <a:rPr lang="en-US" sz="1600" b="1" dirty="0"/>
              <a:t>TABEBK</a:t>
            </a:r>
            <a:r>
              <a:rPr lang="en-US" sz="1600" dirty="0"/>
              <a:t> </a:t>
            </a:r>
          </a:p>
          <a:p>
            <a:pPr>
              <a:lnSpc>
                <a:spcPct val="150000"/>
              </a:lnSpc>
              <a:buClr>
                <a:schemeClr val="dk1"/>
              </a:buClr>
            </a:pPr>
            <a:r>
              <a:rPr lang="en-US" sz="1600" dirty="0"/>
              <a:t>program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457C-169A-414D-86D5-0DA17C0C72EA}"/>
              </a:ext>
            </a:extLst>
          </p:cNvPr>
          <p:cNvSpPr>
            <a:spLocks noGrp="1"/>
          </p:cNvSpPr>
          <p:nvPr>
            <p:ph type="title"/>
          </p:nvPr>
        </p:nvSpPr>
        <p:spPr/>
        <p:txBody>
          <a:bodyPr/>
          <a:lstStyle/>
          <a:p>
            <a:pPr rtl="1"/>
            <a:r>
              <a:rPr lang="en-US" dirty="0"/>
              <a:t>Emergency</a:t>
            </a:r>
            <a:endParaRPr lang="en-JO" dirty="0"/>
          </a:p>
        </p:txBody>
      </p:sp>
      <p:sp>
        <p:nvSpPr>
          <p:cNvPr id="3" name="TextBox 2">
            <a:extLst>
              <a:ext uri="{FF2B5EF4-FFF2-40B4-BE49-F238E27FC236}">
                <a16:creationId xmlns:a16="http://schemas.microsoft.com/office/drawing/2014/main" id="{05FF526B-18B3-E643-9CC1-AB0D9C429F7C}"/>
              </a:ext>
            </a:extLst>
          </p:cNvPr>
          <p:cNvSpPr txBox="1"/>
          <p:nvPr/>
        </p:nvSpPr>
        <p:spPr>
          <a:xfrm>
            <a:off x="720000" y="1183068"/>
            <a:ext cx="6944497" cy="738664"/>
          </a:xfrm>
          <a:prstGeom prst="rect">
            <a:avLst/>
          </a:prstGeom>
          <a:noFill/>
        </p:spPr>
        <p:txBody>
          <a:bodyPr wrap="square" rtlCol="0">
            <a:spAutoFit/>
          </a:bodyPr>
          <a:lstStyle/>
          <a:p>
            <a:pPr rtl="1"/>
            <a:r>
              <a:rPr lang="en-US" dirty="0">
                <a:solidFill>
                  <a:schemeClr val="dk1"/>
                </a:solidFill>
                <a:latin typeface="Exo"/>
              </a:rPr>
              <a:t>When calling for an emergency, you have during the usual time period, the old traditional customs, such as calling the civil defense, describing your location, and then communicating to meet</a:t>
            </a:r>
            <a:endParaRPr lang="en-JO" dirty="0">
              <a:solidFill>
                <a:schemeClr val="dk1"/>
              </a:solidFill>
              <a:latin typeface="Exo"/>
            </a:endParaRPr>
          </a:p>
        </p:txBody>
      </p:sp>
      <p:grpSp>
        <p:nvGrpSpPr>
          <p:cNvPr id="4" name="Google Shape;755;p70">
            <a:extLst>
              <a:ext uri="{FF2B5EF4-FFF2-40B4-BE49-F238E27FC236}">
                <a16:creationId xmlns:a16="http://schemas.microsoft.com/office/drawing/2014/main" id="{ED8C8AD9-6847-2048-8F4D-46160DA07CF9}"/>
              </a:ext>
            </a:extLst>
          </p:cNvPr>
          <p:cNvGrpSpPr/>
          <p:nvPr/>
        </p:nvGrpSpPr>
        <p:grpSpPr>
          <a:xfrm>
            <a:off x="41492" y="1183068"/>
            <a:ext cx="678508" cy="738664"/>
            <a:chOff x="-23615075" y="3148525"/>
            <a:chExt cx="295375" cy="296150"/>
          </a:xfrm>
        </p:grpSpPr>
        <p:sp>
          <p:nvSpPr>
            <p:cNvPr id="5" name="Google Shape;756;p70">
              <a:extLst>
                <a:ext uri="{FF2B5EF4-FFF2-40B4-BE49-F238E27FC236}">
                  <a16:creationId xmlns:a16="http://schemas.microsoft.com/office/drawing/2014/main" id="{A1922965-AF62-C340-BF85-D249A0A5FF51}"/>
                </a:ext>
              </a:extLst>
            </p:cNvPr>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57;p70">
              <a:extLst>
                <a:ext uri="{FF2B5EF4-FFF2-40B4-BE49-F238E27FC236}">
                  <a16:creationId xmlns:a16="http://schemas.microsoft.com/office/drawing/2014/main" id="{F26D7006-4DB0-234B-BAF1-340CDE814255}"/>
                </a:ext>
              </a:extLst>
            </p:cNvPr>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8;p70">
              <a:extLst>
                <a:ext uri="{FF2B5EF4-FFF2-40B4-BE49-F238E27FC236}">
                  <a16:creationId xmlns:a16="http://schemas.microsoft.com/office/drawing/2014/main" id="{30A4F34F-52DF-EB4B-B29B-11B8A87E7011}"/>
                </a:ext>
              </a:extLst>
            </p:cNvPr>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9;p70">
              <a:extLst>
                <a:ext uri="{FF2B5EF4-FFF2-40B4-BE49-F238E27FC236}">
                  <a16:creationId xmlns:a16="http://schemas.microsoft.com/office/drawing/2014/main" id="{256DFF0E-6094-2740-8B33-A45945D89DE0}"/>
                </a:ext>
              </a:extLst>
            </p:cNvPr>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dirty="0"/>
            </a:p>
          </p:txBody>
        </p:sp>
      </p:grpSp>
      <p:grpSp>
        <p:nvGrpSpPr>
          <p:cNvPr id="10" name="Google Shape;8952;p94">
            <a:extLst>
              <a:ext uri="{FF2B5EF4-FFF2-40B4-BE49-F238E27FC236}">
                <a16:creationId xmlns:a16="http://schemas.microsoft.com/office/drawing/2014/main" id="{FF8577FC-4C74-D443-BCB6-311FE816CF37}"/>
              </a:ext>
            </a:extLst>
          </p:cNvPr>
          <p:cNvGrpSpPr/>
          <p:nvPr/>
        </p:nvGrpSpPr>
        <p:grpSpPr>
          <a:xfrm>
            <a:off x="5327127" y="2792627"/>
            <a:ext cx="908915" cy="929837"/>
            <a:chOff x="-54401725" y="3590375"/>
            <a:chExt cx="279625" cy="318225"/>
          </a:xfrm>
        </p:grpSpPr>
        <p:sp>
          <p:nvSpPr>
            <p:cNvPr id="11" name="Google Shape;8953;p94">
              <a:extLst>
                <a:ext uri="{FF2B5EF4-FFF2-40B4-BE49-F238E27FC236}">
                  <a16:creationId xmlns:a16="http://schemas.microsoft.com/office/drawing/2014/main" id="{DA499B4D-5EFC-6B4F-933D-2105E65927F8}"/>
                </a:ext>
              </a:extLst>
            </p:cNvPr>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54;p94">
              <a:extLst>
                <a:ext uri="{FF2B5EF4-FFF2-40B4-BE49-F238E27FC236}">
                  <a16:creationId xmlns:a16="http://schemas.microsoft.com/office/drawing/2014/main" id="{2B93B803-DFB7-F541-A10F-5FAD72AAC5D3}"/>
                </a:ext>
              </a:extLst>
            </p:cNvPr>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55;p94">
              <a:extLst>
                <a:ext uri="{FF2B5EF4-FFF2-40B4-BE49-F238E27FC236}">
                  <a16:creationId xmlns:a16="http://schemas.microsoft.com/office/drawing/2014/main" id="{8C1455B8-A8AB-594D-AB4E-CC549538E9C2}"/>
                </a:ext>
              </a:extLst>
            </p:cNvPr>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56;p94">
              <a:extLst>
                <a:ext uri="{FF2B5EF4-FFF2-40B4-BE49-F238E27FC236}">
                  <a16:creationId xmlns:a16="http://schemas.microsoft.com/office/drawing/2014/main" id="{46421651-C48D-DA4D-90BF-49E84C868DA1}"/>
                </a:ext>
              </a:extLst>
            </p:cNvPr>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dirty="0"/>
            </a:p>
          </p:txBody>
        </p:sp>
        <p:sp>
          <p:nvSpPr>
            <p:cNvPr id="15" name="Google Shape;8957;p94">
              <a:extLst>
                <a:ext uri="{FF2B5EF4-FFF2-40B4-BE49-F238E27FC236}">
                  <a16:creationId xmlns:a16="http://schemas.microsoft.com/office/drawing/2014/main" id="{E257F21E-3158-114F-B9C5-998283D54F6F}"/>
                </a:ext>
              </a:extLst>
            </p:cNvPr>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958;p94">
              <a:extLst>
                <a:ext uri="{FF2B5EF4-FFF2-40B4-BE49-F238E27FC236}">
                  <a16:creationId xmlns:a16="http://schemas.microsoft.com/office/drawing/2014/main" id="{B8BFF23A-5583-1941-AC26-5E2FDA2B1DA8}"/>
                </a:ext>
              </a:extLst>
            </p:cNvPr>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7118;p91">
            <a:extLst>
              <a:ext uri="{FF2B5EF4-FFF2-40B4-BE49-F238E27FC236}">
                <a16:creationId xmlns:a16="http://schemas.microsoft.com/office/drawing/2014/main" id="{1ADAE255-71FB-534A-B8DF-06364F77FD41}"/>
              </a:ext>
            </a:extLst>
          </p:cNvPr>
          <p:cNvSpPr/>
          <p:nvPr/>
        </p:nvSpPr>
        <p:spPr>
          <a:xfrm>
            <a:off x="3060620" y="2957205"/>
            <a:ext cx="665698" cy="762881"/>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rgbClr val="435D74"/>
              </a:solidFill>
            </a:endParaRPr>
          </a:p>
        </p:txBody>
      </p:sp>
      <p:pic>
        <p:nvPicPr>
          <p:cNvPr id="18" name="Graphic 17" descr="Ambulance outline">
            <a:extLst>
              <a:ext uri="{FF2B5EF4-FFF2-40B4-BE49-F238E27FC236}">
                <a16:creationId xmlns:a16="http://schemas.microsoft.com/office/drawing/2014/main" id="{47BB5F97-1A6D-214F-B8B9-211E33094D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43897" y="3510607"/>
            <a:ext cx="1383230" cy="1447757"/>
          </a:xfrm>
          <a:prstGeom prst="rect">
            <a:avLst/>
          </a:prstGeom>
        </p:spPr>
      </p:pic>
    </p:spTree>
    <p:extLst>
      <p:ext uri="{BB962C8B-B14F-4D97-AF65-F5344CB8AC3E}">
        <p14:creationId xmlns:p14="http://schemas.microsoft.com/office/powerpoint/2010/main" val="285977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21A08-1A8D-4449-AE77-95FFECCD0A42}"/>
              </a:ext>
            </a:extLst>
          </p:cNvPr>
          <p:cNvSpPr>
            <a:spLocks noGrp="1"/>
          </p:cNvSpPr>
          <p:nvPr>
            <p:ph type="title"/>
          </p:nvPr>
        </p:nvSpPr>
        <p:spPr/>
        <p:txBody>
          <a:bodyPr/>
          <a:lstStyle/>
          <a:p>
            <a:r>
              <a:rPr lang="en-US" dirty="0"/>
              <a:t>Recipes and reports</a:t>
            </a:r>
            <a:endParaRPr lang="en-JO" dirty="0"/>
          </a:p>
        </p:txBody>
      </p:sp>
      <p:sp>
        <p:nvSpPr>
          <p:cNvPr id="3" name="TextBox 2">
            <a:extLst>
              <a:ext uri="{FF2B5EF4-FFF2-40B4-BE49-F238E27FC236}">
                <a16:creationId xmlns:a16="http://schemas.microsoft.com/office/drawing/2014/main" id="{7EE967DD-EE9B-B04B-8CD6-4C357F9C8454}"/>
              </a:ext>
            </a:extLst>
          </p:cNvPr>
          <p:cNvSpPr txBox="1"/>
          <p:nvPr/>
        </p:nvSpPr>
        <p:spPr>
          <a:xfrm>
            <a:off x="787334" y="1210962"/>
            <a:ext cx="6330158" cy="1169551"/>
          </a:xfrm>
          <a:prstGeom prst="rect">
            <a:avLst/>
          </a:prstGeom>
          <a:noFill/>
        </p:spPr>
        <p:txBody>
          <a:bodyPr wrap="square" rtlCol="0">
            <a:spAutoFit/>
          </a:bodyPr>
          <a:lstStyle/>
          <a:p>
            <a:pPr rtl="1"/>
            <a:r>
              <a:rPr lang="en-US" dirty="0">
                <a:solidFill>
                  <a:schemeClr val="dk1"/>
                </a:solidFill>
                <a:latin typeface="Exo"/>
              </a:rPr>
              <a:t>Who among us could not read the prescription or not bring it with him or even forget it today, you can get your prescription electronically on a phone and also you can ask the doctor to send a medical report, for example, for a sick leave through the phone and attach it to the application and approve it without consulting the hospital</a:t>
            </a:r>
            <a:endParaRPr lang="en-JO" dirty="0">
              <a:solidFill>
                <a:schemeClr val="dk1"/>
              </a:solidFill>
              <a:latin typeface="Exo"/>
            </a:endParaRPr>
          </a:p>
        </p:txBody>
      </p:sp>
      <p:grpSp>
        <p:nvGrpSpPr>
          <p:cNvPr id="4" name="Google Shape;5683;p88">
            <a:extLst>
              <a:ext uri="{FF2B5EF4-FFF2-40B4-BE49-F238E27FC236}">
                <a16:creationId xmlns:a16="http://schemas.microsoft.com/office/drawing/2014/main" id="{ABF3FEBB-55B9-0B4E-8E2A-101FF6C32454}"/>
              </a:ext>
            </a:extLst>
          </p:cNvPr>
          <p:cNvGrpSpPr/>
          <p:nvPr/>
        </p:nvGrpSpPr>
        <p:grpSpPr>
          <a:xfrm>
            <a:off x="3378647" y="2762988"/>
            <a:ext cx="2758541" cy="1570115"/>
            <a:chOff x="6608782" y="1551392"/>
            <a:chExt cx="1585066" cy="1126471"/>
          </a:xfrm>
        </p:grpSpPr>
        <p:grpSp>
          <p:nvGrpSpPr>
            <p:cNvPr id="5" name="Google Shape;5684;p88">
              <a:extLst>
                <a:ext uri="{FF2B5EF4-FFF2-40B4-BE49-F238E27FC236}">
                  <a16:creationId xmlns:a16="http://schemas.microsoft.com/office/drawing/2014/main" id="{CE42A20D-EC28-9342-9939-AA82E31F6714}"/>
                </a:ext>
              </a:extLst>
            </p:cNvPr>
            <p:cNvGrpSpPr/>
            <p:nvPr/>
          </p:nvGrpSpPr>
          <p:grpSpPr>
            <a:xfrm>
              <a:off x="6608782" y="1882715"/>
              <a:ext cx="77561" cy="73012"/>
              <a:chOff x="6608782" y="1882715"/>
              <a:chExt cx="77561" cy="73012"/>
            </a:xfrm>
          </p:grpSpPr>
          <p:sp>
            <p:nvSpPr>
              <p:cNvPr id="13" name="Google Shape;5685;p88">
                <a:extLst>
                  <a:ext uri="{FF2B5EF4-FFF2-40B4-BE49-F238E27FC236}">
                    <a16:creationId xmlns:a16="http://schemas.microsoft.com/office/drawing/2014/main" id="{9E68033E-5E68-5E48-9140-B8416D01B75B}"/>
                  </a:ext>
                </a:extLst>
              </p:cNvPr>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86;p88">
                <a:extLst>
                  <a:ext uri="{FF2B5EF4-FFF2-40B4-BE49-F238E27FC236}">
                    <a16:creationId xmlns:a16="http://schemas.microsoft.com/office/drawing/2014/main" id="{3A9AC7E9-4DAD-1F41-B097-B6B0E011AADE}"/>
                  </a:ext>
                </a:extLst>
              </p:cNvPr>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87;p88">
                <a:extLst>
                  <a:ext uri="{FF2B5EF4-FFF2-40B4-BE49-F238E27FC236}">
                    <a16:creationId xmlns:a16="http://schemas.microsoft.com/office/drawing/2014/main" id="{C4729CEE-2A03-8642-A325-A48311F9E494}"/>
                  </a:ext>
                </a:extLst>
              </p:cNvPr>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88;p88">
                <a:extLst>
                  <a:ext uri="{FF2B5EF4-FFF2-40B4-BE49-F238E27FC236}">
                    <a16:creationId xmlns:a16="http://schemas.microsoft.com/office/drawing/2014/main" id="{E1D90F68-A017-AD46-B802-5EB83F9B0E5D}"/>
                  </a:ext>
                </a:extLst>
              </p:cNvPr>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5689;p88">
              <a:extLst>
                <a:ext uri="{FF2B5EF4-FFF2-40B4-BE49-F238E27FC236}">
                  <a16:creationId xmlns:a16="http://schemas.microsoft.com/office/drawing/2014/main" id="{129CCAC8-84F6-7949-8FD7-FEB2206DF5B3}"/>
                </a:ext>
              </a:extLst>
            </p:cNvPr>
            <p:cNvGrpSpPr/>
            <p:nvPr/>
          </p:nvGrpSpPr>
          <p:grpSpPr>
            <a:xfrm>
              <a:off x="6608782" y="1551392"/>
              <a:ext cx="1585066" cy="1126471"/>
              <a:chOff x="6608782" y="1551392"/>
              <a:chExt cx="1585066" cy="1126471"/>
            </a:xfrm>
          </p:grpSpPr>
          <p:sp>
            <p:nvSpPr>
              <p:cNvPr id="7" name="Google Shape;5690;p88">
                <a:extLst>
                  <a:ext uri="{FF2B5EF4-FFF2-40B4-BE49-F238E27FC236}">
                    <a16:creationId xmlns:a16="http://schemas.microsoft.com/office/drawing/2014/main" id="{C3EC8962-C969-F048-867F-1A149D8F8785}"/>
                  </a:ext>
                </a:extLst>
              </p:cNvPr>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691;p88">
                <a:extLst>
                  <a:ext uri="{FF2B5EF4-FFF2-40B4-BE49-F238E27FC236}">
                    <a16:creationId xmlns:a16="http://schemas.microsoft.com/office/drawing/2014/main" id="{25D7B0DF-4887-F742-B1CD-49AA453A5941}"/>
                  </a:ext>
                </a:extLst>
              </p:cNvPr>
              <p:cNvGrpSpPr/>
              <p:nvPr/>
            </p:nvGrpSpPr>
            <p:grpSpPr>
              <a:xfrm>
                <a:off x="6608782" y="1551392"/>
                <a:ext cx="1585066" cy="1126471"/>
                <a:chOff x="6608782" y="1551392"/>
                <a:chExt cx="1585066" cy="1126471"/>
              </a:xfrm>
            </p:grpSpPr>
            <p:sp>
              <p:nvSpPr>
                <p:cNvPr id="9" name="Google Shape;5692;p88">
                  <a:extLst>
                    <a:ext uri="{FF2B5EF4-FFF2-40B4-BE49-F238E27FC236}">
                      <a16:creationId xmlns:a16="http://schemas.microsoft.com/office/drawing/2014/main" id="{54A3C7CF-485E-B041-BBDA-7A729D60475B}"/>
                    </a:ext>
                  </a:extLst>
                </p:cNvPr>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693;p88">
                  <a:extLst>
                    <a:ext uri="{FF2B5EF4-FFF2-40B4-BE49-F238E27FC236}">
                      <a16:creationId xmlns:a16="http://schemas.microsoft.com/office/drawing/2014/main" id="{22D116E9-0786-544B-8303-1D703FA39335}"/>
                    </a:ext>
                  </a:extLst>
                </p:cNvPr>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94;p88">
                  <a:extLst>
                    <a:ext uri="{FF2B5EF4-FFF2-40B4-BE49-F238E27FC236}">
                      <a16:creationId xmlns:a16="http://schemas.microsoft.com/office/drawing/2014/main" id="{E23C0CAC-B181-8B40-8D81-C98EA26D116E}"/>
                    </a:ext>
                  </a:extLst>
                </p:cNvPr>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95;p88">
                  <a:extLst>
                    <a:ext uri="{FF2B5EF4-FFF2-40B4-BE49-F238E27FC236}">
                      <a16:creationId xmlns:a16="http://schemas.microsoft.com/office/drawing/2014/main" id="{BF1AE2FA-41D5-D549-9FFB-6360D6E1354B}"/>
                    </a:ext>
                  </a:extLst>
                </p:cNvPr>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 name="Google Shape;5478;p88">
            <a:extLst>
              <a:ext uri="{FF2B5EF4-FFF2-40B4-BE49-F238E27FC236}">
                <a16:creationId xmlns:a16="http://schemas.microsoft.com/office/drawing/2014/main" id="{E4498849-D997-EF4F-984E-8B4735751198}"/>
              </a:ext>
            </a:extLst>
          </p:cNvPr>
          <p:cNvSpPr/>
          <p:nvPr/>
        </p:nvSpPr>
        <p:spPr>
          <a:xfrm>
            <a:off x="2987113" y="2753334"/>
            <a:ext cx="700115" cy="1583571"/>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8" name="Google Shape;5806;p88">
            <a:extLst>
              <a:ext uri="{FF2B5EF4-FFF2-40B4-BE49-F238E27FC236}">
                <a16:creationId xmlns:a16="http://schemas.microsoft.com/office/drawing/2014/main" id="{26DE2721-BA84-A145-9CB4-D7C42B8A2C1D}"/>
              </a:ext>
            </a:extLst>
          </p:cNvPr>
          <p:cNvSpPr/>
          <p:nvPr/>
        </p:nvSpPr>
        <p:spPr>
          <a:xfrm>
            <a:off x="2052476" y="2749532"/>
            <a:ext cx="761038" cy="1627197"/>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
        <p:nvSpPr>
          <p:cNvPr id="19" name="Google Shape;7751;p92">
            <a:extLst>
              <a:ext uri="{FF2B5EF4-FFF2-40B4-BE49-F238E27FC236}">
                <a16:creationId xmlns:a16="http://schemas.microsoft.com/office/drawing/2014/main" id="{1315464E-1CC3-F74D-9E40-0D2A37F0A3BA}"/>
              </a:ext>
            </a:extLst>
          </p:cNvPr>
          <p:cNvSpPr/>
          <p:nvPr/>
        </p:nvSpPr>
        <p:spPr>
          <a:xfrm>
            <a:off x="122178" y="1294777"/>
            <a:ext cx="597821" cy="707018"/>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spTree>
    <p:extLst>
      <p:ext uri="{BB962C8B-B14F-4D97-AF65-F5344CB8AC3E}">
        <p14:creationId xmlns:p14="http://schemas.microsoft.com/office/powerpoint/2010/main" val="4246908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9F21-F815-634D-8DF8-61514AFBE41A}"/>
              </a:ext>
            </a:extLst>
          </p:cNvPr>
          <p:cNvSpPr>
            <a:spLocks noGrp="1"/>
          </p:cNvSpPr>
          <p:nvPr>
            <p:ph type="title"/>
          </p:nvPr>
        </p:nvSpPr>
        <p:spPr/>
        <p:txBody>
          <a:bodyPr/>
          <a:lstStyle/>
          <a:p>
            <a:r>
              <a:rPr lang="en-US" dirty="0"/>
              <a:t>Determine the best location</a:t>
            </a:r>
            <a:endParaRPr lang="en-JO" dirty="0"/>
          </a:p>
        </p:txBody>
      </p:sp>
      <p:sp>
        <p:nvSpPr>
          <p:cNvPr id="3" name="TextBox 2">
            <a:extLst>
              <a:ext uri="{FF2B5EF4-FFF2-40B4-BE49-F238E27FC236}">
                <a16:creationId xmlns:a16="http://schemas.microsoft.com/office/drawing/2014/main" id="{5AF296A1-A6B1-C94D-AD34-62CEB5E75C53}"/>
              </a:ext>
            </a:extLst>
          </p:cNvPr>
          <p:cNvSpPr txBox="1"/>
          <p:nvPr/>
        </p:nvSpPr>
        <p:spPr>
          <a:xfrm>
            <a:off x="977945" y="1071965"/>
            <a:ext cx="6379585" cy="1169551"/>
          </a:xfrm>
          <a:prstGeom prst="rect">
            <a:avLst/>
          </a:prstGeom>
          <a:noFill/>
        </p:spPr>
        <p:txBody>
          <a:bodyPr wrap="square" rtlCol="0">
            <a:spAutoFit/>
          </a:bodyPr>
          <a:lstStyle/>
          <a:p>
            <a:pPr rtl="1"/>
            <a:r>
              <a:rPr lang="en-US" dirty="0">
                <a:solidFill>
                  <a:schemeClr val="dk1"/>
                </a:solidFill>
                <a:latin typeface="Exo"/>
              </a:rPr>
              <a:t>You can specify to search for a hospital that provides a magnetic imaging service, etc., or even a specific device, or what is the nearest hospital to my site that has this device, or any hospital that deals with the health insurance that I carry, or search for a specific doctor in any hospital that does the work</a:t>
            </a:r>
            <a:endParaRPr lang="en-JO" dirty="0">
              <a:solidFill>
                <a:schemeClr val="dk1"/>
              </a:solidFill>
              <a:latin typeface="Exo"/>
            </a:endParaRPr>
          </a:p>
        </p:txBody>
      </p:sp>
      <p:grpSp>
        <p:nvGrpSpPr>
          <p:cNvPr id="462" name="Google Shape;7866;p92">
            <a:extLst>
              <a:ext uri="{FF2B5EF4-FFF2-40B4-BE49-F238E27FC236}">
                <a16:creationId xmlns:a16="http://schemas.microsoft.com/office/drawing/2014/main" id="{17A080A4-25DC-FB47-95DB-95BCDE039ACE}"/>
              </a:ext>
            </a:extLst>
          </p:cNvPr>
          <p:cNvGrpSpPr/>
          <p:nvPr/>
        </p:nvGrpSpPr>
        <p:grpSpPr>
          <a:xfrm>
            <a:off x="82378" y="1060488"/>
            <a:ext cx="897924" cy="850690"/>
            <a:chOff x="-23244900" y="3888100"/>
            <a:chExt cx="295375" cy="296150"/>
          </a:xfrm>
        </p:grpSpPr>
        <p:sp>
          <p:nvSpPr>
            <p:cNvPr id="463" name="Google Shape;7867;p92">
              <a:extLst>
                <a:ext uri="{FF2B5EF4-FFF2-40B4-BE49-F238E27FC236}">
                  <a16:creationId xmlns:a16="http://schemas.microsoft.com/office/drawing/2014/main" id="{BF0AE2FA-912E-834B-BE8C-08FD60B37DB7}"/>
                </a:ext>
              </a:extLst>
            </p:cNvPr>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7868;p92">
              <a:extLst>
                <a:ext uri="{FF2B5EF4-FFF2-40B4-BE49-F238E27FC236}">
                  <a16:creationId xmlns:a16="http://schemas.microsoft.com/office/drawing/2014/main" id="{F6A52B07-4612-9644-8452-3BB938F1B0B5}"/>
                </a:ext>
              </a:extLst>
            </p:cNvPr>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7869;p92">
              <a:extLst>
                <a:ext uri="{FF2B5EF4-FFF2-40B4-BE49-F238E27FC236}">
                  <a16:creationId xmlns:a16="http://schemas.microsoft.com/office/drawing/2014/main" id="{131D29F3-A3E2-D14B-B438-BA4F308B52A2}"/>
                </a:ext>
              </a:extLst>
            </p:cNvPr>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7870;p92">
              <a:extLst>
                <a:ext uri="{FF2B5EF4-FFF2-40B4-BE49-F238E27FC236}">
                  <a16:creationId xmlns:a16="http://schemas.microsoft.com/office/drawing/2014/main" id="{784E061E-0E33-1942-9928-DF4AC3CDA4D7}"/>
                </a:ext>
              </a:extLst>
            </p:cNvPr>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7871;p92">
              <a:extLst>
                <a:ext uri="{FF2B5EF4-FFF2-40B4-BE49-F238E27FC236}">
                  <a16:creationId xmlns:a16="http://schemas.microsoft.com/office/drawing/2014/main" id="{E27FB127-2224-304D-9172-635551273C63}"/>
                </a:ext>
              </a:extLst>
            </p:cNvPr>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7872;p92">
              <a:extLst>
                <a:ext uri="{FF2B5EF4-FFF2-40B4-BE49-F238E27FC236}">
                  <a16:creationId xmlns:a16="http://schemas.microsoft.com/office/drawing/2014/main" id="{CE0132E3-952F-264E-9AE5-2EC370401266}"/>
                </a:ext>
              </a:extLst>
            </p:cNvPr>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7873;p92">
              <a:extLst>
                <a:ext uri="{FF2B5EF4-FFF2-40B4-BE49-F238E27FC236}">
                  <a16:creationId xmlns:a16="http://schemas.microsoft.com/office/drawing/2014/main" id="{BA9B15F3-6478-244B-B291-3B64A5AAC994}"/>
                </a:ext>
              </a:extLst>
            </p:cNvPr>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7874;p92">
              <a:extLst>
                <a:ext uri="{FF2B5EF4-FFF2-40B4-BE49-F238E27FC236}">
                  <a16:creationId xmlns:a16="http://schemas.microsoft.com/office/drawing/2014/main" id="{F88635C7-855F-DC44-BACD-8447A589926D}"/>
                </a:ext>
              </a:extLst>
            </p:cNvPr>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7875;p92">
              <a:extLst>
                <a:ext uri="{FF2B5EF4-FFF2-40B4-BE49-F238E27FC236}">
                  <a16:creationId xmlns:a16="http://schemas.microsoft.com/office/drawing/2014/main" id="{F2CB8919-4627-F84F-B0EC-71723856D15A}"/>
                </a:ext>
              </a:extLst>
            </p:cNvPr>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7876;p92">
              <a:extLst>
                <a:ext uri="{FF2B5EF4-FFF2-40B4-BE49-F238E27FC236}">
                  <a16:creationId xmlns:a16="http://schemas.microsoft.com/office/drawing/2014/main" id="{258A6AF8-E2D3-FF41-BE8B-87A51C76E715}"/>
                </a:ext>
              </a:extLst>
            </p:cNvPr>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7877;p92">
              <a:extLst>
                <a:ext uri="{FF2B5EF4-FFF2-40B4-BE49-F238E27FC236}">
                  <a16:creationId xmlns:a16="http://schemas.microsoft.com/office/drawing/2014/main" id="{1F95EC0B-F642-7A47-97EC-22D32204761A}"/>
                </a:ext>
              </a:extLst>
            </p:cNvPr>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p>
          </p:txBody>
        </p:sp>
      </p:grpSp>
      <p:grpSp>
        <p:nvGrpSpPr>
          <p:cNvPr id="541" name="Google Shape;6571;p90">
            <a:extLst>
              <a:ext uri="{FF2B5EF4-FFF2-40B4-BE49-F238E27FC236}">
                <a16:creationId xmlns:a16="http://schemas.microsoft.com/office/drawing/2014/main" id="{3213D6AA-EAA9-5F40-8177-9C2D09BB12ED}"/>
              </a:ext>
            </a:extLst>
          </p:cNvPr>
          <p:cNvGrpSpPr/>
          <p:nvPr/>
        </p:nvGrpSpPr>
        <p:grpSpPr>
          <a:xfrm>
            <a:off x="3193565" y="3406471"/>
            <a:ext cx="558020" cy="1310345"/>
            <a:chOff x="1920489" y="1542757"/>
            <a:chExt cx="558020" cy="1310345"/>
          </a:xfrm>
        </p:grpSpPr>
        <p:sp>
          <p:nvSpPr>
            <p:cNvPr id="542" name="Google Shape;6572;p90">
              <a:extLst>
                <a:ext uri="{FF2B5EF4-FFF2-40B4-BE49-F238E27FC236}">
                  <a16:creationId xmlns:a16="http://schemas.microsoft.com/office/drawing/2014/main" id="{8FD09532-75AC-D342-B000-7EA2D112388F}"/>
                </a:ext>
              </a:extLst>
            </p:cNvPr>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6573;p90">
              <a:extLst>
                <a:ext uri="{FF2B5EF4-FFF2-40B4-BE49-F238E27FC236}">
                  <a16:creationId xmlns:a16="http://schemas.microsoft.com/office/drawing/2014/main" id="{AEEA42E0-47AD-C541-BF41-EE5496F0DEC1}"/>
                </a:ext>
              </a:extLst>
            </p:cNvPr>
            <p:cNvGrpSpPr/>
            <p:nvPr/>
          </p:nvGrpSpPr>
          <p:grpSpPr>
            <a:xfrm>
              <a:off x="1920489" y="1542757"/>
              <a:ext cx="558020" cy="1277423"/>
              <a:chOff x="1920489" y="1542757"/>
              <a:chExt cx="558020" cy="1277423"/>
            </a:xfrm>
          </p:grpSpPr>
          <p:sp>
            <p:nvSpPr>
              <p:cNvPr id="544" name="Google Shape;6574;p90">
                <a:extLst>
                  <a:ext uri="{FF2B5EF4-FFF2-40B4-BE49-F238E27FC236}">
                    <a16:creationId xmlns:a16="http://schemas.microsoft.com/office/drawing/2014/main" id="{C988BA8E-3354-0847-94CB-EDFD8E708C6B}"/>
                  </a:ext>
                </a:extLst>
              </p:cNvPr>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6575;p90">
                <a:extLst>
                  <a:ext uri="{FF2B5EF4-FFF2-40B4-BE49-F238E27FC236}">
                    <a16:creationId xmlns:a16="http://schemas.microsoft.com/office/drawing/2014/main" id="{E17C0BE2-2EEF-CC45-8222-BFBE8FDDA714}"/>
                  </a:ext>
                </a:extLst>
              </p:cNvPr>
              <p:cNvGrpSpPr/>
              <p:nvPr/>
            </p:nvGrpSpPr>
            <p:grpSpPr>
              <a:xfrm>
                <a:off x="1920489" y="1545534"/>
                <a:ext cx="558020" cy="1274645"/>
                <a:chOff x="1920489" y="1545534"/>
                <a:chExt cx="558020" cy="1274645"/>
              </a:xfrm>
            </p:grpSpPr>
            <p:sp>
              <p:nvSpPr>
                <p:cNvPr id="547" name="Google Shape;6576;p90">
                  <a:extLst>
                    <a:ext uri="{FF2B5EF4-FFF2-40B4-BE49-F238E27FC236}">
                      <a16:creationId xmlns:a16="http://schemas.microsoft.com/office/drawing/2014/main" id="{195EFBBF-7BC1-5A4E-8952-3CA7F13AB72E}"/>
                    </a:ext>
                  </a:extLst>
                </p:cNvPr>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6577;p90">
                  <a:extLst>
                    <a:ext uri="{FF2B5EF4-FFF2-40B4-BE49-F238E27FC236}">
                      <a16:creationId xmlns:a16="http://schemas.microsoft.com/office/drawing/2014/main" id="{0DCECC3C-910B-3A40-98A9-D688C2635B94}"/>
                    </a:ext>
                  </a:extLst>
                </p:cNvPr>
                <p:cNvGrpSpPr/>
                <p:nvPr/>
              </p:nvGrpSpPr>
              <p:grpSpPr>
                <a:xfrm>
                  <a:off x="1962122" y="1668313"/>
                  <a:ext cx="474931" cy="1079962"/>
                  <a:chOff x="1962122" y="1668313"/>
                  <a:chExt cx="474931" cy="1079962"/>
                </a:xfrm>
              </p:grpSpPr>
              <p:sp>
                <p:nvSpPr>
                  <p:cNvPr id="549" name="Google Shape;6578;p90">
                    <a:extLst>
                      <a:ext uri="{FF2B5EF4-FFF2-40B4-BE49-F238E27FC236}">
                        <a16:creationId xmlns:a16="http://schemas.microsoft.com/office/drawing/2014/main" id="{2BA893AA-8DD5-AD40-ADAA-F62F11ACFF44}"/>
                      </a:ext>
                    </a:extLst>
                  </p:cNvPr>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6579;p90">
                    <a:extLst>
                      <a:ext uri="{FF2B5EF4-FFF2-40B4-BE49-F238E27FC236}">
                        <a16:creationId xmlns:a16="http://schemas.microsoft.com/office/drawing/2014/main" id="{C71FFFAD-995A-E94E-9A8A-5180F041ED21}"/>
                      </a:ext>
                    </a:extLst>
                  </p:cNvPr>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6580;p90">
                    <a:extLst>
                      <a:ext uri="{FF2B5EF4-FFF2-40B4-BE49-F238E27FC236}">
                        <a16:creationId xmlns:a16="http://schemas.microsoft.com/office/drawing/2014/main" id="{B53F0307-A9A1-D24D-9E0E-8F0219880D75}"/>
                      </a:ext>
                    </a:extLst>
                  </p:cNvPr>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6581;p90">
                    <a:extLst>
                      <a:ext uri="{FF2B5EF4-FFF2-40B4-BE49-F238E27FC236}">
                        <a16:creationId xmlns:a16="http://schemas.microsoft.com/office/drawing/2014/main" id="{E0EC21A5-0E12-9C4D-B1CD-548B12F91CAB}"/>
                      </a:ext>
                    </a:extLst>
                  </p:cNvPr>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6582;p90">
                    <a:extLst>
                      <a:ext uri="{FF2B5EF4-FFF2-40B4-BE49-F238E27FC236}">
                        <a16:creationId xmlns:a16="http://schemas.microsoft.com/office/drawing/2014/main" id="{C754F986-9C21-5541-8365-46EBCEFFC246}"/>
                      </a:ext>
                    </a:extLst>
                  </p:cNvPr>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6583;p90">
                    <a:extLst>
                      <a:ext uri="{FF2B5EF4-FFF2-40B4-BE49-F238E27FC236}">
                        <a16:creationId xmlns:a16="http://schemas.microsoft.com/office/drawing/2014/main" id="{8C4AC183-FA61-FD40-A82E-572715C60ACF}"/>
                      </a:ext>
                    </a:extLst>
                  </p:cNvPr>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6584;p90">
                    <a:extLst>
                      <a:ext uri="{FF2B5EF4-FFF2-40B4-BE49-F238E27FC236}">
                        <a16:creationId xmlns:a16="http://schemas.microsoft.com/office/drawing/2014/main" id="{67636938-29D8-BA43-8C2F-7004341A436D}"/>
                      </a:ext>
                    </a:extLst>
                  </p:cNvPr>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6585;p90">
                    <a:extLst>
                      <a:ext uri="{FF2B5EF4-FFF2-40B4-BE49-F238E27FC236}">
                        <a16:creationId xmlns:a16="http://schemas.microsoft.com/office/drawing/2014/main" id="{75BA0AEF-802D-D74D-A878-42A4BABC65AD}"/>
                      </a:ext>
                    </a:extLst>
                  </p:cNvPr>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6586;p90">
                    <a:extLst>
                      <a:ext uri="{FF2B5EF4-FFF2-40B4-BE49-F238E27FC236}">
                        <a16:creationId xmlns:a16="http://schemas.microsoft.com/office/drawing/2014/main" id="{5E0463EA-3EAD-5A4E-8F47-6545B74FF5B9}"/>
                      </a:ext>
                    </a:extLst>
                  </p:cNvPr>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6587;p90">
                    <a:extLst>
                      <a:ext uri="{FF2B5EF4-FFF2-40B4-BE49-F238E27FC236}">
                        <a16:creationId xmlns:a16="http://schemas.microsoft.com/office/drawing/2014/main" id="{2CE5C14C-099F-234C-B977-7C44821FA08F}"/>
                      </a:ext>
                    </a:extLst>
                  </p:cNvPr>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6588;p90">
                    <a:extLst>
                      <a:ext uri="{FF2B5EF4-FFF2-40B4-BE49-F238E27FC236}">
                        <a16:creationId xmlns:a16="http://schemas.microsoft.com/office/drawing/2014/main" id="{C1342703-E7B9-1747-BC50-03716BBAC129}"/>
                      </a:ext>
                    </a:extLst>
                  </p:cNvPr>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6589;p90">
                    <a:extLst>
                      <a:ext uri="{FF2B5EF4-FFF2-40B4-BE49-F238E27FC236}">
                        <a16:creationId xmlns:a16="http://schemas.microsoft.com/office/drawing/2014/main" id="{0516AA9A-024D-1649-8609-4931B9FECE67}"/>
                      </a:ext>
                    </a:extLst>
                  </p:cNvPr>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6590;p90">
                    <a:extLst>
                      <a:ext uri="{FF2B5EF4-FFF2-40B4-BE49-F238E27FC236}">
                        <a16:creationId xmlns:a16="http://schemas.microsoft.com/office/drawing/2014/main" id="{8A2ADF58-E621-954D-ADBC-FF89C5181963}"/>
                      </a:ext>
                    </a:extLst>
                  </p:cNvPr>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6591;p90">
                    <a:extLst>
                      <a:ext uri="{FF2B5EF4-FFF2-40B4-BE49-F238E27FC236}">
                        <a16:creationId xmlns:a16="http://schemas.microsoft.com/office/drawing/2014/main" id="{BAE8E2EF-5927-3248-A887-F407916B4E3B}"/>
                      </a:ext>
                    </a:extLst>
                  </p:cNvPr>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6592;p90">
                    <a:extLst>
                      <a:ext uri="{FF2B5EF4-FFF2-40B4-BE49-F238E27FC236}">
                        <a16:creationId xmlns:a16="http://schemas.microsoft.com/office/drawing/2014/main" id="{780A8742-D1EF-B842-AC4B-51BEA0700440}"/>
                      </a:ext>
                    </a:extLst>
                  </p:cNvPr>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6593;p90">
                    <a:extLst>
                      <a:ext uri="{FF2B5EF4-FFF2-40B4-BE49-F238E27FC236}">
                        <a16:creationId xmlns:a16="http://schemas.microsoft.com/office/drawing/2014/main" id="{3A76AE8E-0360-2444-B786-A3F14CBA90A1}"/>
                      </a:ext>
                    </a:extLst>
                  </p:cNvPr>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6594;p90">
                    <a:extLst>
                      <a:ext uri="{FF2B5EF4-FFF2-40B4-BE49-F238E27FC236}">
                        <a16:creationId xmlns:a16="http://schemas.microsoft.com/office/drawing/2014/main" id="{42FDEEA3-90A1-3549-B0C3-700C9B48C71D}"/>
                      </a:ext>
                    </a:extLst>
                  </p:cNvPr>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6595;p90">
                    <a:extLst>
                      <a:ext uri="{FF2B5EF4-FFF2-40B4-BE49-F238E27FC236}">
                        <a16:creationId xmlns:a16="http://schemas.microsoft.com/office/drawing/2014/main" id="{9A8CE6E9-E806-134E-9050-0FDA95EDCD97}"/>
                      </a:ext>
                    </a:extLst>
                  </p:cNvPr>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6596;p90">
                    <a:extLst>
                      <a:ext uri="{FF2B5EF4-FFF2-40B4-BE49-F238E27FC236}">
                        <a16:creationId xmlns:a16="http://schemas.microsoft.com/office/drawing/2014/main" id="{8FFD2970-6570-3F41-90C2-28C66042EB93}"/>
                      </a:ext>
                    </a:extLst>
                  </p:cNvPr>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6597;p90">
                    <a:extLst>
                      <a:ext uri="{FF2B5EF4-FFF2-40B4-BE49-F238E27FC236}">
                        <a16:creationId xmlns:a16="http://schemas.microsoft.com/office/drawing/2014/main" id="{3262EF72-05E2-5240-A278-5ECF7A909C9C}"/>
                      </a:ext>
                    </a:extLst>
                  </p:cNvPr>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6598;p90">
                    <a:extLst>
                      <a:ext uri="{FF2B5EF4-FFF2-40B4-BE49-F238E27FC236}">
                        <a16:creationId xmlns:a16="http://schemas.microsoft.com/office/drawing/2014/main" id="{D77BE351-6F67-034E-8EBD-A106918B3783}"/>
                      </a:ext>
                    </a:extLst>
                  </p:cNvPr>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6599;p90">
                    <a:extLst>
                      <a:ext uri="{FF2B5EF4-FFF2-40B4-BE49-F238E27FC236}">
                        <a16:creationId xmlns:a16="http://schemas.microsoft.com/office/drawing/2014/main" id="{3642C56B-1D55-6946-8211-8B56D0BB546E}"/>
                      </a:ext>
                    </a:extLst>
                  </p:cNvPr>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6600;p90">
                    <a:extLst>
                      <a:ext uri="{FF2B5EF4-FFF2-40B4-BE49-F238E27FC236}">
                        <a16:creationId xmlns:a16="http://schemas.microsoft.com/office/drawing/2014/main" id="{43405D54-8500-9249-BD71-DDBE2D134A36}"/>
                      </a:ext>
                    </a:extLst>
                  </p:cNvPr>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6601;p90">
                    <a:extLst>
                      <a:ext uri="{FF2B5EF4-FFF2-40B4-BE49-F238E27FC236}">
                        <a16:creationId xmlns:a16="http://schemas.microsoft.com/office/drawing/2014/main" id="{09123B33-654E-7F4A-8A81-C5491AB8B108}"/>
                      </a:ext>
                    </a:extLst>
                  </p:cNvPr>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6602;p90">
                    <a:extLst>
                      <a:ext uri="{FF2B5EF4-FFF2-40B4-BE49-F238E27FC236}">
                        <a16:creationId xmlns:a16="http://schemas.microsoft.com/office/drawing/2014/main" id="{798D3CD6-008C-EE4A-A9B3-0A04EDF27442}"/>
                      </a:ext>
                    </a:extLst>
                  </p:cNvPr>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6603;p90">
                    <a:extLst>
                      <a:ext uri="{FF2B5EF4-FFF2-40B4-BE49-F238E27FC236}">
                        <a16:creationId xmlns:a16="http://schemas.microsoft.com/office/drawing/2014/main" id="{A364B153-0485-BD4A-A20D-36D8CF19F5F1}"/>
                      </a:ext>
                    </a:extLst>
                  </p:cNvPr>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6604;p90">
                    <a:extLst>
                      <a:ext uri="{FF2B5EF4-FFF2-40B4-BE49-F238E27FC236}">
                        <a16:creationId xmlns:a16="http://schemas.microsoft.com/office/drawing/2014/main" id="{5D04789C-2254-BD45-8EBC-A9689D6B0A8A}"/>
                      </a:ext>
                    </a:extLst>
                  </p:cNvPr>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6605;p90">
                    <a:extLst>
                      <a:ext uri="{FF2B5EF4-FFF2-40B4-BE49-F238E27FC236}">
                        <a16:creationId xmlns:a16="http://schemas.microsoft.com/office/drawing/2014/main" id="{6FB4042A-F837-C340-82E8-F6602B31A0F8}"/>
                      </a:ext>
                    </a:extLst>
                  </p:cNvPr>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6606;p90">
                    <a:extLst>
                      <a:ext uri="{FF2B5EF4-FFF2-40B4-BE49-F238E27FC236}">
                        <a16:creationId xmlns:a16="http://schemas.microsoft.com/office/drawing/2014/main" id="{CFC73608-6A38-3C4A-A1DE-1C20D5C328CA}"/>
                      </a:ext>
                    </a:extLst>
                  </p:cNvPr>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6607;p90">
                    <a:extLst>
                      <a:ext uri="{FF2B5EF4-FFF2-40B4-BE49-F238E27FC236}">
                        <a16:creationId xmlns:a16="http://schemas.microsoft.com/office/drawing/2014/main" id="{6FF1DC0F-F77A-2B42-938C-79D11CC3B6FB}"/>
                      </a:ext>
                    </a:extLst>
                  </p:cNvPr>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6608;p90">
                    <a:extLst>
                      <a:ext uri="{FF2B5EF4-FFF2-40B4-BE49-F238E27FC236}">
                        <a16:creationId xmlns:a16="http://schemas.microsoft.com/office/drawing/2014/main" id="{15A9E96A-B657-2545-A9BB-0253D52FE296}"/>
                      </a:ext>
                    </a:extLst>
                  </p:cNvPr>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6609;p90">
                    <a:extLst>
                      <a:ext uri="{FF2B5EF4-FFF2-40B4-BE49-F238E27FC236}">
                        <a16:creationId xmlns:a16="http://schemas.microsoft.com/office/drawing/2014/main" id="{2E84DF19-43EB-6E4C-A151-192C2838D814}"/>
                      </a:ext>
                    </a:extLst>
                  </p:cNvPr>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6610;p90">
                    <a:extLst>
                      <a:ext uri="{FF2B5EF4-FFF2-40B4-BE49-F238E27FC236}">
                        <a16:creationId xmlns:a16="http://schemas.microsoft.com/office/drawing/2014/main" id="{338283CF-27A1-8E4F-A25F-D6627D977B69}"/>
                      </a:ext>
                    </a:extLst>
                  </p:cNvPr>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6611;p90">
                    <a:extLst>
                      <a:ext uri="{FF2B5EF4-FFF2-40B4-BE49-F238E27FC236}">
                        <a16:creationId xmlns:a16="http://schemas.microsoft.com/office/drawing/2014/main" id="{CEE9852A-9408-2149-83AA-5B842F43B5D2}"/>
                      </a:ext>
                    </a:extLst>
                  </p:cNvPr>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6612;p90">
                    <a:extLst>
                      <a:ext uri="{FF2B5EF4-FFF2-40B4-BE49-F238E27FC236}">
                        <a16:creationId xmlns:a16="http://schemas.microsoft.com/office/drawing/2014/main" id="{0922A284-2C4C-0547-ACBE-47A4D562125A}"/>
                      </a:ext>
                    </a:extLst>
                  </p:cNvPr>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6613;p90">
                    <a:extLst>
                      <a:ext uri="{FF2B5EF4-FFF2-40B4-BE49-F238E27FC236}">
                        <a16:creationId xmlns:a16="http://schemas.microsoft.com/office/drawing/2014/main" id="{7A43F14C-754D-D046-A6F1-25305D9713F9}"/>
                      </a:ext>
                    </a:extLst>
                  </p:cNvPr>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6614;p90">
                    <a:extLst>
                      <a:ext uri="{FF2B5EF4-FFF2-40B4-BE49-F238E27FC236}">
                        <a16:creationId xmlns:a16="http://schemas.microsoft.com/office/drawing/2014/main" id="{DE9CF865-E14E-7046-B80C-F1FB90CAEAAA}"/>
                      </a:ext>
                    </a:extLst>
                  </p:cNvPr>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6615;p90">
                    <a:extLst>
                      <a:ext uri="{FF2B5EF4-FFF2-40B4-BE49-F238E27FC236}">
                        <a16:creationId xmlns:a16="http://schemas.microsoft.com/office/drawing/2014/main" id="{BF389485-5FD4-0647-8F90-96C4A40ED184}"/>
                      </a:ext>
                    </a:extLst>
                  </p:cNvPr>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6616;p90">
                    <a:extLst>
                      <a:ext uri="{FF2B5EF4-FFF2-40B4-BE49-F238E27FC236}">
                        <a16:creationId xmlns:a16="http://schemas.microsoft.com/office/drawing/2014/main" id="{E523143F-6227-5945-B6DD-B3635710E9CE}"/>
                      </a:ext>
                    </a:extLst>
                  </p:cNvPr>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6617;p90">
                    <a:extLst>
                      <a:ext uri="{FF2B5EF4-FFF2-40B4-BE49-F238E27FC236}">
                        <a16:creationId xmlns:a16="http://schemas.microsoft.com/office/drawing/2014/main" id="{23D45E55-394F-FE45-ADB4-4F374F955CBE}"/>
                      </a:ext>
                    </a:extLst>
                  </p:cNvPr>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6618;p90">
                    <a:extLst>
                      <a:ext uri="{FF2B5EF4-FFF2-40B4-BE49-F238E27FC236}">
                        <a16:creationId xmlns:a16="http://schemas.microsoft.com/office/drawing/2014/main" id="{A7B98ECE-6DF4-794B-91E9-829FD7B0AC9A}"/>
                      </a:ext>
                    </a:extLst>
                  </p:cNvPr>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6619;p90">
                    <a:extLst>
                      <a:ext uri="{FF2B5EF4-FFF2-40B4-BE49-F238E27FC236}">
                        <a16:creationId xmlns:a16="http://schemas.microsoft.com/office/drawing/2014/main" id="{963E4017-3BCA-4348-9190-F393880E36A8}"/>
                      </a:ext>
                    </a:extLst>
                  </p:cNvPr>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6620;p90">
                    <a:extLst>
                      <a:ext uri="{FF2B5EF4-FFF2-40B4-BE49-F238E27FC236}">
                        <a16:creationId xmlns:a16="http://schemas.microsoft.com/office/drawing/2014/main" id="{00824438-A5E7-D544-B5E5-820070A5CF36}"/>
                      </a:ext>
                    </a:extLst>
                  </p:cNvPr>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6621;p90">
                    <a:extLst>
                      <a:ext uri="{FF2B5EF4-FFF2-40B4-BE49-F238E27FC236}">
                        <a16:creationId xmlns:a16="http://schemas.microsoft.com/office/drawing/2014/main" id="{BA527B24-FCFD-9744-8D6C-A5F7DF17DDC9}"/>
                      </a:ext>
                    </a:extLst>
                  </p:cNvPr>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6622;p90">
                    <a:extLst>
                      <a:ext uri="{FF2B5EF4-FFF2-40B4-BE49-F238E27FC236}">
                        <a16:creationId xmlns:a16="http://schemas.microsoft.com/office/drawing/2014/main" id="{6EB7FD4A-7393-4A4E-8708-EC3B0528F350}"/>
                      </a:ext>
                    </a:extLst>
                  </p:cNvPr>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6623;p90">
                    <a:extLst>
                      <a:ext uri="{FF2B5EF4-FFF2-40B4-BE49-F238E27FC236}">
                        <a16:creationId xmlns:a16="http://schemas.microsoft.com/office/drawing/2014/main" id="{0CCF69AC-F04F-154B-9765-4BB8BA38F4FA}"/>
                      </a:ext>
                    </a:extLst>
                  </p:cNvPr>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6624;p90">
                    <a:extLst>
                      <a:ext uri="{FF2B5EF4-FFF2-40B4-BE49-F238E27FC236}">
                        <a16:creationId xmlns:a16="http://schemas.microsoft.com/office/drawing/2014/main" id="{7E11920B-A7E8-8B43-B934-F16FD55DEFB8}"/>
                      </a:ext>
                    </a:extLst>
                  </p:cNvPr>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6625;p90">
                    <a:extLst>
                      <a:ext uri="{FF2B5EF4-FFF2-40B4-BE49-F238E27FC236}">
                        <a16:creationId xmlns:a16="http://schemas.microsoft.com/office/drawing/2014/main" id="{2698EEE5-1F13-B549-90CA-AF093881E617}"/>
                      </a:ext>
                    </a:extLst>
                  </p:cNvPr>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6626;p90">
                    <a:extLst>
                      <a:ext uri="{FF2B5EF4-FFF2-40B4-BE49-F238E27FC236}">
                        <a16:creationId xmlns:a16="http://schemas.microsoft.com/office/drawing/2014/main" id="{898C03E9-7569-F84D-9CEE-0168C42135BE}"/>
                      </a:ext>
                    </a:extLst>
                  </p:cNvPr>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6627;p90">
                    <a:extLst>
                      <a:ext uri="{FF2B5EF4-FFF2-40B4-BE49-F238E27FC236}">
                        <a16:creationId xmlns:a16="http://schemas.microsoft.com/office/drawing/2014/main" id="{661CA8E9-1477-6344-85B4-25E9984450F0}"/>
                      </a:ext>
                    </a:extLst>
                  </p:cNvPr>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6628;p90">
                    <a:extLst>
                      <a:ext uri="{FF2B5EF4-FFF2-40B4-BE49-F238E27FC236}">
                        <a16:creationId xmlns:a16="http://schemas.microsoft.com/office/drawing/2014/main" id="{6BE3E0F2-83A5-8F49-ACE3-06EC3EDE2B42}"/>
                      </a:ext>
                    </a:extLst>
                  </p:cNvPr>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629;p90">
                    <a:extLst>
                      <a:ext uri="{FF2B5EF4-FFF2-40B4-BE49-F238E27FC236}">
                        <a16:creationId xmlns:a16="http://schemas.microsoft.com/office/drawing/2014/main" id="{B79DEE9F-AD3B-8A4D-A312-68A2BC9DBE7A}"/>
                      </a:ext>
                    </a:extLst>
                  </p:cNvPr>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6" name="Google Shape;6630;p90">
                <a:extLst>
                  <a:ext uri="{FF2B5EF4-FFF2-40B4-BE49-F238E27FC236}">
                    <a16:creationId xmlns:a16="http://schemas.microsoft.com/office/drawing/2014/main" id="{41293923-15CC-AA4C-89D5-49482CEA76DE}"/>
                  </a:ext>
                </a:extLst>
              </p:cNvPr>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 name="Google Shape;6631;p90">
            <a:extLst>
              <a:ext uri="{FF2B5EF4-FFF2-40B4-BE49-F238E27FC236}">
                <a16:creationId xmlns:a16="http://schemas.microsoft.com/office/drawing/2014/main" id="{1E39B75D-18C0-D243-9A62-39F08C8FA3D9}"/>
              </a:ext>
            </a:extLst>
          </p:cNvPr>
          <p:cNvGrpSpPr/>
          <p:nvPr/>
        </p:nvGrpSpPr>
        <p:grpSpPr>
          <a:xfrm>
            <a:off x="3859457" y="3406471"/>
            <a:ext cx="557541" cy="1310345"/>
            <a:chOff x="2939074" y="1542757"/>
            <a:chExt cx="557541" cy="1310345"/>
          </a:xfrm>
        </p:grpSpPr>
        <p:sp>
          <p:nvSpPr>
            <p:cNvPr id="602" name="Google Shape;6632;p90">
              <a:extLst>
                <a:ext uri="{FF2B5EF4-FFF2-40B4-BE49-F238E27FC236}">
                  <a16:creationId xmlns:a16="http://schemas.microsoft.com/office/drawing/2014/main" id="{7AB5B1B1-3748-214A-8BCA-972A4C8C3E54}"/>
                </a:ext>
              </a:extLst>
            </p:cNvPr>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633;p90">
              <a:extLst>
                <a:ext uri="{FF2B5EF4-FFF2-40B4-BE49-F238E27FC236}">
                  <a16:creationId xmlns:a16="http://schemas.microsoft.com/office/drawing/2014/main" id="{5FB79966-ED73-534E-B209-6D078FF943BD}"/>
                </a:ext>
              </a:extLst>
            </p:cNvPr>
            <p:cNvGrpSpPr/>
            <p:nvPr/>
          </p:nvGrpSpPr>
          <p:grpSpPr>
            <a:xfrm>
              <a:off x="2939074" y="1542757"/>
              <a:ext cx="557541" cy="1277423"/>
              <a:chOff x="2939074" y="1542757"/>
              <a:chExt cx="557541" cy="1277423"/>
            </a:xfrm>
          </p:grpSpPr>
          <p:sp>
            <p:nvSpPr>
              <p:cNvPr id="604" name="Google Shape;6634;p90">
                <a:extLst>
                  <a:ext uri="{FF2B5EF4-FFF2-40B4-BE49-F238E27FC236}">
                    <a16:creationId xmlns:a16="http://schemas.microsoft.com/office/drawing/2014/main" id="{3BDA8FE5-3267-BB43-BD1D-7FB236B1B10E}"/>
                  </a:ext>
                </a:extLst>
              </p:cNvPr>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635;p90">
                <a:extLst>
                  <a:ext uri="{FF2B5EF4-FFF2-40B4-BE49-F238E27FC236}">
                    <a16:creationId xmlns:a16="http://schemas.microsoft.com/office/drawing/2014/main" id="{5D199088-4B5E-EC4C-B536-9ABCAD9590F3}"/>
                  </a:ext>
                </a:extLst>
              </p:cNvPr>
              <p:cNvGrpSpPr/>
              <p:nvPr/>
            </p:nvGrpSpPr>
            <p:grpSpPr>
              <a:xfrm>
                <a:off x="2939074" y="1547529"/>
                <a:ext cx="557541" cy="1272651"/>
                <a:chOff x="2939074" y="1547529"/>
                <a:chExt cx="557541" cy="1272651"/>
              </a:xfrm>
            </p:grpSpPr>
            <p:sp>
              <p:nvSpPr>
                <p:cNvPr id="607" name="Google Shape;6636;p90">
                  <a:extLst>
                    <a:ext uri="{FF2B5EF4-FFF2-40B4-BE49-F238E27FC236}">
                      <a16:creationId xmlns:a16="http://schemas.microsoft.com/office/drawing/2014/main" id="{A699CDF7-1102-9549-BA68-A6629703A2D3}"/>
                    </a:ext>
                  </a:extLst>
                </p:cNvPr>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637;p90">
                  <a:extLst>
                    <a:ext uri="{FF2B5EF4-FFF2-40B4-BE49-F238E27FC236}">
                      <a16:creationId xmlns:a16="http://schemas.microsoft.com/office/drawing/2014/main" id="{76BA6D0F-2F4C-5447-99A3-7006E4D3ED59}"/>
                    </a:ext>
                  </a:extLst>
                </p:cNvPr>
                <p:cNvGrpSpPr/>
                <p:nvPr/>
              </p:nvGrpSpPr>
              <p:grpSpPr>
                <a:xfrm>
                  <a:off x="2977425" y="1655184"/>
                  <a:ext cx="476218" cy="1085365"/>
                  <a:chOff x="2977425" y="1655184"/>
                  <a:chExt cx="476218" cy="1085365"/>
                </a:xfrm>
              </p:grpSpPr>
              <p:sp>
                <p:nvSpPr>
                  <p:cNvPr id="609" name="Google Shape;6638;p90">
                    <a:extLst>
                      <a:ext uri="{FF2B5EF4-FFF2-40B4-BE49-F238E27FC236}">
                        <a16:creationId xmlns:a16="http://schemas.microsoft.com/office/drawing/2014/main" id="{60C27E0E-C55A-124F-8AE4-63276B90B524}"/>
                      </a:ext>
                    </a:extLst>
                  </p:cNvPr>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639;p90">
                    <a:extLst>
                      <a:ext uri="{FF2B5EF4-FFF2-40B4-BE49-F238E27FC236}">
                        <a16:creationId xmlns:a16="http://schemas.microsoft.com/office/drawing/2014/main" id="{5BCE57B5-8DF8-5C4B-BE87-F475668F85DD}"/>
                      </a:ext>
                    </a:extLst>
                  </p:cNvPr>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640;p90">
                    <a:extLst>
                      <a:ext uri="{FF2B5EF4-FFF2-40B4-BE49-F238E27FC236}">
                        <a16:creationId xmlns:a16="http://schemas.microsoft.com/office/drawing/2014/main" id="{E38465F6-468A-B04F-94E5-FA5E535E4890}"/>
                      </a:ext>
                    </a:extLst>
                  </p:cNvPr>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641;p90">
                    <a:extLst>
                      <a:ext uri="{FF2B5EF4-FFF2-40B4-BE49-F238E27FC236}">
                        <a16:creationId xmlns:a16="http://schemas.microsoft.com/office/drawing/2014/main" id="{CABFF03B-DD2D-4F4C-A0CB-8F1C0EFF0B19}"/>
                      </a:ext>
                    </a:extLst>
                  </p:cNvPr>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642;p90">
                    <a:extLst>
                      <a:ext uri="{FF2B5EF4-FFF2-40B4-BE49-F238E27FC236}">
                        <a16:creationId xmlns:a16="http://schemas.microsoft.com/office/drawing/2014/main" id="{1B167BC9-2190-884A-900F-4D64895A3D9C}"/>
                      </a:ext>
                    </a:extLst>
                  </p:cNvPr>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643;p90">
                    <a:extLst>
                      <a:ext uri="{FF2B5EF4-FFF2-40B4-BE49-F238E27FC236}">
                        <a16:creationId xmlns:a16="http://schemas.microsoft.com/office/drawing/2014/main" id="{376FF986-F6DE-7942-AFE0-A868599B94AA}"/>
                      </a:ext>
                    </a:extLst>
                  </p:cNvPr>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644;p90">
                    <a:extLst>
                      <a:ext uri="{FF2B5EF4-FFF2-40B4-BE49-F238E27FC236}">
                        <a16:creationId xmlns:a16="http://schemas.microsoft.com/office/drawing/2014/main" id="{444433AA-54EC-E14F-ABE6-F434FD6D342F}"/>
                      </a:ext>
                    </a:extLst>
                  </p:cNvPr>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645;p90">
                    <a:extLst>
                      <a:ext uri="{FF2B5EF4-FFF2-40B4-BE49-F238E27FC236}">
                        <a16:creationId xmlns:a16="http://schemas.microsoft.com/office/drawing/2014/main" id="{8C33CCBE-F3BE-4444-ADFB-040FC0A9D16A}"/>
                      </a:ext>
                    </a:extLst>
                  </p:cNvPr>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646;p90">
                    <a:extLst>
                      <a:ext uri="{FF2B5EF4-FFF2-40B4-BE49-F238E27FC236}">
                        <a16:creationId xmlns:a16="http://schemas.microsoft.com/office/drawing/2014/main" id="{50F87540-C9A0-AF40-806F-76C3693BB23F}"/>
                      </a:ext>
                    </a:extLst>
                  </p:cNvPr>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647;p90">
                    <a:extLst>
                      <a:ext uri="{FF2B5EF4-FFF2-40B4-BE49-F238E27FC236}">
                        <a16:creationId xmlns:a16="http://schemas.microsoft.com/office/drawing/2014/main" id="{FECE790A-B141-1F46-988E-1F67433850E8}"/>
                      </a:ext>
                    </a:extLst>
                  </p:cNvPr>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648;p90">
                    <a:extLst>
                      <a:ext uri="{FF2B5EF4-FFF2-40B4-BE49-F238E27FC236}">
                        <a16:creationId xmlns:a16="http://schemas.microsoft.com/office/drawing/2014/main" id="{7EA58D6F-3149-CA40-81BD-C23B8B294C4E}"/>
                      </a:ext>
                    </a:extLst>
                  </p:cNvPr>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649;p90">
                    <a:extLst>
                      <a:ext uri="{FF2B5EF4-FFF2-40B4-BE49-F238E27FC236}">
                        <a16:creationId xmlns:a16="http://schemas.microsoft.com/office/drawing/2014/main" id="{F8329FBD-E9C0-D84E-AEC5-5CCD73A253A8}"/>
                      </a:ext>
                    </a:extLst>
                  </p:cNvPr>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650;p90">
                    <a:extLst>
                      <a:ext uri="{FF2B5EF4-FFF2-40B4-BE49-F238E27FC236}">
                        <a16:creationId xmlns:a16="http://schemas.microsoft.com/office/drawing/2014/main" id="{DCDCCF60-D3EC-314D-B8ED-25B3939E3C43}"/>
                      </a:ext>
                    </a:extLst>
                  </p:cNvPr>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651;p90">
                    <a:extLst>
                      <a:ext uri="{FF2B5EF4-FFF2-40B4-BE49-F238E27FC236}">
                        <a16:creationId xmlns:a16="http://schemas.microsoft.com/office/drawing/2014/main" id="{8CC58959-8379-934B-BD92-FF4048746530}"/>
                      </a:ext>
                    </a:extLst>
                  </p:cNvPr>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652;p90">
                    <a:extLst>
                      <a:ext uri="{FF2B5EF4-FFF2-40B4-BE49-F238E27FC236}">
                        <a16:creationId xmlns:a16="http://schemas.microsoft.com/office/drawing/2014/main" id="{D877FDD3-2334-A049-8934-2280DAA68B10}"/>
                      </a:ext>
                    </a:extLst>
                  </p:cNvPr>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653;p90">
                    <a:extLst>
                      <a:ext uri="{FF2B5EF4-FFF2-40B4-BE49-F238E27FC236}">
                        <a16:creationId xmlns:a16="http://schemas.microsoft.com/office/drawing/2014/main" id="{0E257A13-AA62-8D47-81CB-7D82F77B549A}"/>
                      </a:ext>
                    </a:extLst>
                  </p:cNvPr>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654;p90">
                    <a:extLst>
                      <a:ext uri="{FF2B5EF4-FFF2-40B4-BE49-F238E27FC236}">
                        <a16:creationId xmlns:a16="http://schemas.microsoft.com/office/drawing/2014/main" id="{16EE61DF-028E-8548-AD9F-CA20078A48A4}"/>
                      </a:ext>
                    </a:extLst>
                  </p:cNvPr>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655;p90">
                    <a:extLst>
                      <a:ext uri="{FF2B5EF4-FFF2-40B4-BE49-F238E27FC236}">
                        <a16:creationId xmlns:a16="http://schemas.microsoft.com/office/drawing/2014/main" id="{B89638FD-8AD5-0D4C-97DD-8A6382CFBC4F}"/>
                      </a:ext>
                    </a:extLst>
                  </p:cNvPr>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656;p90">
                    <a:extLst>
                      <a:ext uri="{FF2B5EF4-FFF2-40B4-BE49-F238E27FC236}">
                        <a16:creationId xmlns:a16="http://schemas.microsoft.com/office/drawing/2014/main" id="{3EA435F7-5317-F64D-A460-FD1DA8368D76}"/>
                      </a:ext>
                    </a:extLst>
                  </p:cNvPr>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657;p90">
                    <a:extLst>
                      <a:ext uri="{FF2B5EF4-FFF2-40B4-BE49-F238E27FC236}">
                        <a16:creationId xmlns:a16="http://schemas.microsoft.com/office/drawing/2014/main" id="{EB6AE1FB-2A85-4244-9443-2E4CFF37E9F5}"/>
                      </a:ext>
                    </a:extLst>
                  </p:cNvPr>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658;p90">
                    <a:extLst>
                      <a:ext uri="{FF2B5EF4-FFF2-40B4-BE49-F238E27FC236}">
                        <a16:creationId xmlns:a16="http://schemas.microsoft.com/office/drawing/2014/main" id="{D259166F-CACB-3C4C-8D25-F1DD2E1124CD}"/>
                      </a:ext>
                    </a:extLst>
                  </p:cNvPr>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659;p90">
                    <a:extLst>
                      <a:ext uri="{FF2B5EF4-FFF2-40B4-BE49-F238E27FC236}">
                        <a16:creationId xmlns:a16="http://schemas.microsoft.com/office/drawing/2014/main" id="{68DF2ACE-3992-744B-889B-27F7A29CA1DB}"/>
                      </a:ext>
                    </a:extLst>
                  </p:cNvPr>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660;p90">
                    <a:extLst>
                      <a:ext uri="{FF2B5EF4-FFF2-40B4-BE49-F238E27FC236}">
                        <a16:creationId xmlns:a16="http://schemas.microsoft.com/office/drawing/2014/main" id="{AD1C7804-2C76-F84D-A550-D0C395C550A3}"/>
                      </a:ext>
                    </a:extLst>
                  </p:cNvPr>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661;p90">
                    <a:extLst>
                      <a:ext uri="{FF2B5EF4-FFF2-40B4-BE49-F238E27FC236}">
                        <a16:creationId xmlns:a16="http://schemas.microsoft.com/office/drawing/2014/main" id="{C65D8E7A-FBE4-7542-B03B-3B7090768A67}"/>
                      </a:ext>
                    </a:extLst>
                  </p:cNvPr>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662;p90">
                    <a:extLst>
                      <a:ext uri="{FF2B5EF4-FFF2-40B4-BE49-F238E27FC236}">
                        <a16:creationId xmlns:a16="http://schemas.microsoft.com/office/drawing/2014/main" id="{02BEAA33-A166-BA4B-9048-F38F9FF65378}"/>
                      </a:ext>
                    </a:extLst>
                  </p:cNvPr>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663;p90">
                    <a:extLst>
                      <a:ext uri="{FF2B5EF4-FFF2-40B4-BE49-F238E27FC236}">
                        <a16:creationId xmlns:a16="http://schemas.microsoft.com/office/drawing/2014/main" id="{F5858B7C-8DDC-9341-A690-B65841A1449A}"/>
                      </a:ext>
                    </a:extLst>
                  </p:cNvPr>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664;p90">
                    <a:extLst>
                      <a:ext uri="{FF2B5EF4-FFF2-40B4-BE49-F238E27FC236}">
                        <a16:creationId xmlns:a16="http://schemas.microsoft.com/office/drawing/2014/main" id="{6904DE4F-118E-7A42-8197-3C46AFD850A4}"/>
                      </a:ext>
                    </a:extLst>
                  </p:cNvPr>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665;p90">
                    <a:extLst>
                      <a:ext uri="{FF2B5EF4-FFF2-40B4-BE49-F238E27FC236}">
                        <a16:creationId xmlns:a16="http://schemas.microsoft.com/office/drawing/2014/main" id="{BB1ACFD2-B427-8848-97A7-A6B10E89EB07}"/>
                      </a:ext>
                    </a:extLst>
                  </p:cNvPr>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666;p90">
                    <a:extLst>
                      <a:ext uri="{FF2B5EF4-FFF2-40B4-BE49-F238E27FC236}">
                        <a16:creationId xmlns:a16="http://schemas.microsoft.com/office/drawing/2014/main" id="{EEDDC9DE-486C-0745-B141-78526E661CB9}"/>
                      </a:ext>
                    </a:extLst>
                  </p:cNvPr>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667;p90">
                    <a:extLst>
                      <a:ext uri="{FF2B5EF4-FFF2-40B4-BE49-F238E27FC236}">
                        <a16:creationId xmlns:a16="http://schemas.microsoft.com/office/drawing/2014/main" id="{E830D3AD-4C3A-9540-8B3D-ACC36CC5824D}"/>
                      </a:ext>
                    </a:extLst>
                  </p:cNvPr>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668;p90">
                    <a:extLst>
                      <a:ext uri="{FF2B5EF4-FFF2-40B4-BE49-F238E27FC236}">
                        <a16:creationId xmlns:a16="http://schemas.microsoft.com/office/drawing/2014/main" id="{2291B0DC-0625-FE48-A593-8CE6FE21B1BE}"/>
                      </a:ext>
                    </a:extLst>
                  </p:cNvPr>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669;p90">
                    <a:extLst>
                      <a:ext uri="{FF2B5EF4-FFF2-40B4-BE49-F238E27FC236}">
                        <a16:creationId xmlns:a16="http://schemas.microsoft.com/office/drawing/2014/main" id="{C945D239-66C2-4943-9E3E-81570F15778F}"/>
                      </a:ext>
                    </a:extLst>
                  </p:cNvPr>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670;p90">
                    <a:extLst>
                      <a:ext uri="{FF2B5EF4-FFF2-40B4-BE49-F238E27FC236}">
                        <a16:creationId xmlns:a16="http://schemas.microsoft.com/office/drawing/2014/main" id="{B30F9235-B7FE-1C41-8DA0-8FCB8BF9F5DB}"/>
                      </a:ext>
                    </a:extLst>
                  </p:cNvPr>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671;p90">
                    <a:extLst>
                      <a:ext uri="{FF2B5EF4-FFF2-40B4-BE49-F238E27FC236}">
                        <a16:creationId xmlns:a16="http://schemas.microsoft.com/office/drawing/2014/main" id="{D376982F-DA8B-C04D-847F-34F182D2D74B}"/>
                      </a:ext>
                    </a:extLst>
                  </p:cNvPr>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672;p90">
                    <a:extLst>
                      <a:ext uri="{FF2B5EF4-FFF2-40B4-BE49-F238E27FC236}">
                        <a16:creationId xmlns:a16="http://schemas.microsoft.com/office/drawing/2014/main" id="{9CC23E02-5E9B-604C-9D8D-022577D2818E}"/>
                      </a:ext>
                    </a:extLst>
                  </p:cNvPr>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673;p90">
                    <a:extLst>
                      <a:ext uri="{FF2B5EF4-FFF2-40B4-BE49-F238E27FC236}">
                        <a16:creationId xmlns:a16="http://schemas.microsoft.com/office/drawing/2014/main" id="{5871DA55-2E69-5046-B238-6EB4C05C1151}"/>
                      </a:ext>
                    </a:extLst>
                  </p:cNvPr>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674;p90">
                    <a:extLst>
                      <a:ext uri="{FF2B5EF4-FFF2-40B4-BE49-F238E27FC236}">
                        <a16:creationId xmlns:a16="http://schemas.microsoft.com/office/drawing/2014/main" id="{D3CCEBB9-749F-594B-8798-BB7FC5D32FB5}"/>
                      </a:ext>
                    </a:extLst>
                  </p:cNvPr>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675;p90">
                    <a:extLst>
                      <a:ext uri="{FF2B5EF4-FFF2-40B4-BE49-F238E27FC236}">
                        <a16:creationId xmlns:a16="http://schemas.microsoft.com/office/drawing/2014/main" id="{FAC3B557-9CD3-C54E-935D-1B25D49EF65D}"/>
                      </a:ext>
                    </a:extLst>
                  </p:cNvPr>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676;p90">
                    <a:extLst>
                      <a:ext uri="{FF2B5EF4-FFF2-40B4-BE49-F238E27FC236}">
                        <a16:creationId xmlns:a16="http://schemas.microsoft.com/office/drawing/2014/main" id="{08E9A5C4-0CF2-1E40-9BDC-381CCB89EA13}"/>
                      </a:ext>
                    </a:extLst>
                  </p:cNvPr>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677;p90">
                    <a:extLst>
                      <a:ext uri="{FF2B5EF4-FFF2-40B4-BE49-F238E27FC236}">
                        <a16:creationId xmlns:a16="http://schemas.microsoft.com/office/drawing/2014/main" id="{2CC1CA96-99ED-6E47-9C44-DDE6C9ECA720}"/>
                      </a:ext>
                    </a:extLst>
                  </p:cNvPr>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678;p90">
                    <a:extLst>
                      <a:ext uri="{FF2B5EF4-FFF2-40B4-BE49-F238E27FC236}">
                        <a16:creationId xmlns:a16="http://schemas.microsoft.com/office/drawing/2014/main" id="{9C7DA707-EAD5-674C-92F9-93755E39C3B4}"/>
                      </a:ext>
                    </a:extLst>
                  </p:cNvPr>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679;p90">
                    <a:extLst>
                      <a:ext uri="{FF2B5EF4-FFF2-40B4-BE49-F238E27FC236}">
                        <a16:creationId xmlns:a16="http://schemas.microsoft.com/office/drawing/2014/main" id="{678D8909-C34C-374B-A634-201574EFF9C5}"/>
                      </a:ext>
                    </a:extLst>
                  </p:cNvPr>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680;p90">
                    <a:extLst>
                      <a:ext uri="{FF2B5EF4-FFF2-40B4-BE49-F238E27FC236}">
                        <a16:creationId xmlns:a16="http://schemas.microsoft.com/office/drawing/2014/main" id="{A282F828-8D27-CD47-9C73-9F18C3249823}"/>
                      </a:ext>
                    </a:extLst>
                  </p:cNvPr>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681;p90">
                    <a:extLst>
                      <a:ext uri="{FF2B5EF4-FFF2-40B4-BE49-F238E27FC236}">
                        <a16:creationId xmlns:a16="http://schemas.microsoft.com/office/drawing/2014/main" id="{4BE3590B-CEB3-B64B-B1D2-02A652F671B7}"/>
                      </a:ext>
                    </a:extLst>
                  </p:cNvPr>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682;p90">
                    <a:extLst>
                      <a:ext uri="{FF2B5EF4-FFF2-40B4-BE49-F238E27FC236}">
                        <a16:creationId xmlns:a16="http://schemas.microsoft.com/office/drawing/2014/main" id="{67989378-0903-CB48-9CC9-CE6997080D25}"/>
                      </a:ext>
                    </a:extLst>
                  </p:cNvPr>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6" name="Google Shape;6683;p90">
                <a:extLst>
                  <a:ext uri="{FF2B5EF4-FFF2-40B4-BE49-F238E27FC236}">
                    <a16:creationId xmlns:a16="http://schemas.microsoft.com/office/drawing/2014/main" id="{56DAFBE1-788D-0343-AB20-465044C3E196}"/>
                  </a:ext>
                </a:extLst>
              </p:cNvPr>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 name="Google Shape;7071;p90">
            <a:extLst>
              <a:ext uri="{FF2B5EF4-FFF2-40B4-BE49-F238E27FC236}">
                <a16:creationId xmlns:a16="http://schemas.microsoft.com/office/drawing/2014/main" id="{03C85AC6-B8DB-5C4A-818A-DB6FB4F05159}"/>
              </a:ext>
            </a:extLst>
          </p:cNvPr>
          <p:cNvGrpSpPr/>
          <p:nvPr/>
        </p:nvGrpSpPr>
        <p:grpSpPr>
          <a:xfrm>
            <a:off x="2608761" y="3417296"/>
            <a:ext cx="556859" cy="1310345"/>
            <a:chOff x="996380" y="1542757"/>
            <a:chExt cx="556859" cy="1310345"/>
          </a:xfrm>
        </p:grpSpPr>
        <p:sp>
          <p:nvSpPr>
            <p:cNvPr id="655" name="Google Shape;7072;p90">
              <a:extLst>
                <a:ext uri="{FF2B5EF4-FFF2-40B4-BE49-F238E27FC236}">
                  <a16:creationId xmlns:a16="http://schemas.microsoft.com/office/drawing/2014/main" id="{B0C0BEEF-BF64-1A48-82A7-B01AE2A57266}"/>
                </a:ext>
              </a:extLst>
            </p:cNvPr>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7073;p90">
              <a:extLst>
                <a:ext uri="{FF2B5EF4-FFF2-40B4-BE49-F238E27FC236}">
                  <a16:creationId xmlns:a16="http://schemas.microsoft.com/office/drawing/2014/main" id="{C6B98CB9-5D45-FA4A-A3AB-A53522FD56AF}"/>
                </a:ext>
              </a:extLst>
            </p:cNvPr>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7074;p90">
              <a:extLst>
                <a:ext uri="{FF2B5EF4-FFF2-40B4-BE49-F238E27FC236}">
                  <a16:creationId xmlns:a16="http://schemas.microsoft.com/office/drawing/2014/main" id="{5CD9650C-F27F-7A4C-9ABE-375306B4129A}"/>
                </a:ext>
              </a:extLst>
            </p:cNvPr>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7075;p90">
              <a:extLst>
                <a:ext uri="{FF2B5EF4-FFF2-40B4-BE49-F238E27FC236}">
                  <a16:creationId xmlns:a16="http://schemas.microsoft.com/office/drawing/2014/main" id="{53C9F35D-A3D1-9A4D-B55B-03398E21E074}"/>
                </a:ext>
              </a:extLst>
            </p:cNvPr>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6749;p90">
            <a:extLst>
              <a:ext uri="{FF2B5EF4-FFF2-40B4-BE49-F238E27FC236}">
                <a16:creationId xmlns:a16="http://schemas.microsoft.com/office/drawing/2014/main" id="{CE507399-01C9-3648-85A6-ED5E1DF32F4F}"/>
              </a:ext>
            </a:extLst>
          </p:cNvPr>
          <p:cNvGrpSpPr/>
          <p:nvPr/>
        </p:nvGrpSpPr>
        <p:grpSpPr>
          <a:xfrm>
            <a:off x="5248587" y="3384468"/>
            <a:ext cx="550774" cy="1310497"/>
            <a:chOff x="1924124" y="3050537"/>
            <a:chExt cx="550774" cy="1310497"/>
          </a:xfrm>
        </p:grpSpPr>
        <p:sp>
          <p:nvSpPr>
            <p:cNvPr id="921" name="Google Shape;6750;p90">
              <a:extLst>
                <a:ext uri="{FF2B5EF4-FFF2-40B4-BE49-F238E27FC236}">
                  <a16:creationId xmlns:a16="http://schemas.microsoft.com/office/drawing/2014/main" id="{DD6BDAAF-D7E4-134D-A0D3-3FD40C4CE7CE}"/>
                </a:ext>
              </a:extLst>
            </p:cNvPr>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6751;p90">
              <a:extLst>
                <a:ext uri="{FF2B5EF4-FFF2-40B4-BE49-F238E27FC236}">
                  <a16:creationId xmlns:a16="http://schemas.microsoft.com/office/drawing/2014/main" id="{957AAA03-B438-9E40-A46A-EBD1D53BE12A}"/>
                </a:ext>
              </a:extLst>
            </p:cNvPr>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6752;p90">
              <a:extLst>
                <a:ext uri="{FF2B5EF4-FFF2-40B4-BE49-F238E27FC236}">
                  <a16:creationId xmlns:a16="http://schemas.microsoft.com/office/drawing/2014/main" id="{443DC549-3E2A-A74B-9634-1532BB51740D}"/>
                </a:ext>
              </a:extLst>
            </p:cNvPr>
            <p:cNvGrpSpPr/>
            <p:nvPr/>
          </p:nvGrpSpPr>
          <p:grpSpPr>
            <a:xfrm>
              <a:off x="1959824" y="3177406"/>
              <a:ext cx="474931" cy="1079810"/>
              <a:chOff x="1959824" y="3177406"/>
              <a:chExt cx="474931" cy="1079810"/>
            </a:xfrm>
          </p:grpSpPr>
          <p:sp>
            <p:nvSpPr>
              <p:cNvPr id="924" name="Google Shape;6753;p90">
                <a:extLst>
                  <a:ext uri="{FF2B5EF4-FFF2-40B4-BE49-F238E27FC236}">
                    <a16:creationId xmlns:a16="http://schemas.microsoft.com/office/drawing/2014/main" id="{41E4A1DF-9A3D-BD48-82E4-91653D315ECE}"/>
                  </a:ext>
                </a:extLst>
              </p:cNvPr>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6754;p90">
                <a:extLst>
                  <a:ext uri="{FF2B5EF4-FFF2-40B4-BE49-F238E27FC236}">
                    <a16:creationId xmlns:a16="http://schemas.microsoft.com/office/drawing/2014/main" id="{BEF58606-BA80-4F42-88E1-4F1986576B77}"/>
                  </a:ext>
                </a:extLst>
              </p:cNvPr>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6755;p90">
                <a:extLst>
                  <a:ext uri="{FF2B5EF4-FFF2-40B4-BE49-F238E27FC236}">
                    <a16:creationId xmlns:a16="http://schemas.microsoft.com/office/drawing/2014/main" id="{04C3A22A-436E-2F46-A5FC-0E35FACBBF63}"/>
                  </a:ext>
                </a:extLst>
              </p:cNvPr>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6756;p90">
                <a:extLst>
                  <a:ext uri="{FF2B5EF4-FFF2-40B4-BE49-F238E27FC236}">
                    <a16:creationId xmlns:a16="http://schemas.microsoft.com/office/drawing/2014/main" id="{21E4C759-DBE9-2F4E-82B1-138711FB6DB8}"/>
                  </a:ext>
                </a:extLst>
              </p:cNvPr>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6757;p90">
                <a:extLst>
                  <a:ext uri="{FF2B5EF4-FFF2-40B4-BE49-F238E27FC236}">
                    <a16:creationId xmlns:a16="http://schemas.microsoft.com/office/drawing/2014/main" id="{F6F4B577-5EA2-D74D-902B-5F90BAF0F896}"/>
                  </a:ext>
                </a:extLst>
              </p:cNvPr>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6758;p90">
                <a:extLst>
                  <a:ext uri="{FF2B5EF4-FFF2-40B4-BE49-F238E27FC236}">
                    <a16:creationId xmlns:a16="http://schemas.microsoft.com/office/drawing/2014/main" id="{4D9552DF-43BB-9245-9608-66BE3ACC2F57}"/>
                  </a:ext>
                </a:extLst>
              </p:cNvPr>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6759;p90">
                <a:extLst>
                  <a:ext uri="{FF2B5EF4-FFF2-40B4-BE49-F238E27FC236}">
                    <a16:creationId xmlns:a16="http://schemas.microsoft.com/office/drawing/2014/main" id="{104A8F18-40D6-FF4E-8563-64CEBA4437B0}"/>
                  </a:ext>
                </a:extLst>
              </p:cNvPr>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6760;p90">
                <a:extLst>
                  <a:ext uri="{FF2B5EF4-FFF2-40B4-BE49-F238E27FC236}">
                    <a16:creationId xmlns:a16="http://schemas.microsoft.com/office/drawing/2014/main" id="{5229607F-5D01-C641-8E8D-E6ED1866C836}"/>
                  </a:ext>
                </a:extLst>
              </p:cNvPr>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6761;p90">
                <a:extLst>
                  <a:ext uri="{FF2B5EF4-FFF2-40B4-BE49-F238E27FC236}">
                    <a16:creationId xmlns:a16="http://schemas.microsoft.com/office/drawing/2014/main" id="{1CFDA54D-F6FA-A943-83E0-17E9C109C317}"/>
                  </a:ext>
                </a:extLst>
              </p:cNvPr>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6762;p90">
                <a:extLst>
                  <a:ext uri="{FF2B5EF4-FFF2-40B4-BE49-F238E27FC236}">
                    <a16:creationId xmlns:a16="http://schemas.microsoft.com/office/drawing/2014/main" id="{0F70660C-480F-4C4B-AF63-1182587D0C34}"/>
                  </a:ext>
                </a:extLst>
              </p:cNvPr>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6763;p90">
                <a:extLst>
                  <a:ext uri="{FF2B5EF4-FFF2-40B4-BE49-F238E27FC236}">
                    <a16:creationId xmlns:a16="http://schemas.microsoft.com/office/drawing/2014/main" id="{591C0F07-E4DA-654F-AAAA-141E3B31F8D4}"/>
                  </a:ext>
                </a:extLst>
              </p:cNvPr>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6764;p90">
                <a:extLst>
                  <a:ext uri="{FF2B5EF4-FFF2-40B4-BE49-F238E27FC236}">
                    <a16:creationId xmlns:a16="http://schemas.microsoft.com/office/drawing/2014/main" id="{B33FD03E-A557-DE4B-B6A0-2F62ABB2DE2C}"/>
                  </a:ext>
                </a:extLst>
              </p:cNvPr>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6765;p90">
                <a:extLst>
                  <a:ext uri="{FF2B5EF4-FFF2-40B4-BE49-F238E27FC236}">
                    <a16:creationId xmlns:a16="http://schemas.microsoft.com/office/drawing/2014/main" id="{60D464BD-0A73-A048-86F5-681A7444D446}"/>
                  </a:ext>
                </a:extLst>
              </p:cNvPr>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6766;p90">
                <a:extLst>
                  <a:ext uri="{FF2B5EF4-FFF2-40B4-BE49-F238E27FC236}">
                    <a16:creationId xmlns:a16="http://schemas.microsoft.com/office/drawing/2014/main" id="{B37C4503-15B7-B946-BCE6-A86A6CDBBD28}"/>
                  </a:ext>
                </a:extLst>
              </p:cNvPr>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6767;p90">
                <a:extLst>
                  <a:ext uri="{FF2B5EF4-FFF2-40B4-BE49-F238E27FC236}">
                    <a16:creationId xmlns:a16="http://schemas.microsoft.com/office/drawing/2014/main" id="{26F4BCA9-74A2-4F48-BAAD-EFDE007148EF}"/>
                  </a:ext>
                </a:extLst>
              </p:cNvPr>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6768;p90">
                <a:extLst>
                  <a:ext uri="{FF2B5EF4-FFF2-40B4-BE49-F238E27FC236}">
                    <a16:creationId xmlns:a16="http://schemas.microsoft.com/office/drawing/2014/main" id="{B035B414-DF15-7840-83DF-29B803F9FCB1}"/>
                  </a:ext>
                </a:extLst>
              </p:cNvPr>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6769;p90">
                <a:extLst>
                  <a:ext uri="{FF2B5EF4-FFF2-40B4-BE49-F238E27FC236}">
                    <a16:creationId xmlns:a16="http://schemas.microsoft.com/office/drawing/2014/main" id="{D60CF33E-887D-8B48-A233-EDC490CAE9C2}"/>
                  </a:ext>
                </a:extLst>
              </p:cNvPr>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6770;p90">
                <a:extLst>
                  <a:ext uri="{FF2B5EF4-FFF2-40B4-BE49-F238E27FC236}">
                    <a16:creationId xmlns:a16="http://schemas.microsoft.com/office/drawing/2014/main" id="{A92B22D4-2DE9-4F41-8768-EE02089B6AF7}"/>
                  </a:ext>
                </a:extLst>
              </p:cNvPr>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6771;p90">
                <a:extLst>
                  <a:ext uri="{FF2B5EF4-FFF2-40B4-BE49-F238E27FC236}">
                    <a16:creationId xmlns:a16="http://schemas.microsoft.com/office/drawing/2014/main" id="{F740EF4C-2509-414A-A1B2-FA04E9972669}"/>
                  </a:ext>
                </a:extLst>
              </p:cNvPr>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6772;p90">
                <a:extLst>
                  <a:ext uri="{FF2B5EF4-FFF2-40B4-BE49-F238E27FC236}">
                    <a16:creationId xmlns:a16="http://schemas.microsoft.com/office/drawing/2014/main" id="{4F576995-EC65-3F47-B85D-56E8FEABECF3}"/>
                  </a:ext>
                </a:extLst>
              </p:cNvPr>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6773;p90">
                <a:extLst>
                  <a:ext uri="{FF2B5EF4-FFF2-40B4-BE49-F238E27FC236}">
                    <a16:creationId xmlns:a16="http://schemas.microsoft.com/office/drawing/2014/main" id="{959F7E17-F397-414F-8DBA-0FC002964668}"/>
                  </a:ext>
                </a:extLst>
              </p:cNvPr>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6774;p90">
                <a:extLst>
                  <a:ext uri="{FF2B5EF4-FFF2-40B4-BE49-F238E27FC236}">
                    <a16:creationId xmlns:a16="http://schemas.microsoft.com/office/drawing/2014/main" id="{A0785935-078B-5A41-BF12-BBAE02DE964D}"/>
                  </a:ext>
                </a:extLst>
              </p:cNvPr>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6775;p90">
                <a:extLst>
                  <a:ext uri="{FF2B5EF4-FFF2-40B4-BE49-F238E27FC236}">
                    <a16:creationId xmlns:a16="http://schemas.microsoft.com/office/drawing/2014/main" id="{78B38B3F-74D1-014A-AA91-6E90221ED5F4}"/>
                  </a:ext>
                </a:extLst>
              </p:cNvPr>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6776;p90">
                <a:extLst>
                  <a:ext uri="{FF2B5EF4-FFF2-40B4-BE49-F238E27FC236}">
                    <a16:creationId xmlns:a16="http://schemas.microsoft.com/office/drawing/2014/main" id="{1368CC28-B9DB-6248-9A53-87519443A8D1}"/>
                  </a:ext>
                </a:extLst>
              </p:cNvPr>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6777;p90">
                <a:extLst>
                  <a:ext uri="{FF2B5EF4-FFF2-40B4-BE49-F238E27FC236}">
                    <a16:creationId xmlns:a16="http://schemas.microsoft.com/office/drawing/2014/main" id="{78E14BC7-1BDB-8846-9B45-C484E1E1BB58}"/>
                  </a:ext>
                </a:extLst>
              </p:cNvPr>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6778;p90">
                <a:extLst>
                  <a:ext uri="{FF2B5EF4-FFF2-40B4-BE49-F238E27FC236}">
                    <a16:creationId xmlns:a16="http://schemas.microsoft.com/office/drawing/2014/main" id="{C6517CE7-B274-CE49-99E8-9B86B99041CB}"/>
                  </a:ext>
                </a:extLst>
              </p:cNvPr>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6779;p90">
                <a:extLst>
                  <a:ext uri="{FF2B5EF4-FFF2-40B4-BE49-F238E27FC236}">
                    <a16:creationId xmlns:a16="http://schemas.microsoft.com/office/drawing/2014/main" id="{F5BFBE04-1266-0A4B-A338-118FCAD17FA4}"/>
                  </a:ext>
                </a:extLst>
              </p:cNvPr>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6780;p90">
                <a:extLst>
                  <a:ext uri="{FF2B5EF4-FFF2-40B4-BE49-F238E27FC236}">
                    <a16:creationId xmlns:a16="http://schemas.microsoft.com/office/drawing/2014/main" id="{2AC282EB-CD6B-844F-B3E4-011071785454}"/>
                  </a:ext>
                </a:extLst>
              </p:cNvPr>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6781;p90">
                <a:extLst>
                  <a:ext uri="{FF2B5EF4-FFF2-40B4-BE49-F238E27FC236}">
                    <a16:creationId xmlns:a16="http://schemas.microsoft.com/office/drawing/2014/main" id="{720FA131-832C-5D49-83AA-057753B5B7F9}"/>
                  </a:ext>
                </a:extLst>
              </p:cNvPr>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6782;p90">
                <a:extLst>
                  <a:ext uri="{FF2B5EF4-FFF2-40B4-BE49-F238E27FC236}">
                    <a16:creationId xmlns:a16="http://schemas.microsoft.com/office/drawing/2014/main" id="{C599E38B-8C40-CF47-AB70-3113126BE589}"/>
                  </a:ext>
                </a:extLst>
              </p:cNvPr>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6783;p90">
                <a:extLst>
                  <a:ext uri="{FF2B5EF4-FFF2-40B4-BE49-F238E27FC236}">
                    <a16:creationId xmlns:a16="http://schemas.microsoft.com/office/drawing/2014/main" id="{C2EFA5DE-8724-3D4B-899B-863B7DBC9A68}"/>
                  </a:ext>
                </a:extLst>
              </p:cNvPr>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6784;p90">
                <a:extLst>
                  <a:ext uri="{FF2B5EF4-FFF2-40B4-BE49-F238E27FC236}">
                    <a16:creationId xmlns:a16="http://schemas.microsoft.com/office/drawing/2014/main" id="{6BE0F7FD-0DF1-024E-83D1-FCD7AB30BDBD}"/>
                  </a:ext>
                </a:extLst>
              </p:cNvPr>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6785;p90">
                <a:extLst>
                  <a:ext uri="{FF2B5EF4-FFF2-40B4-BE49-F238E27FC236}">
                    <a16:creationId xmlns:a16="http://schemas.microsoft.com/office/drawing/2014/main" id="{41AA99DD-049B-6544-99B5-3C232D01E370}"/>
                  </a:ext>
                </a:extLst>
              </p:cNvPr>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6786;p90">
                <a:extLst>
                  <a:ext uri="{FF2B5EF4-FFF2-40B4-BE49-F238E27FC236}">
                    <a16:creationId xmlns:a16="http://schemas.microsoft.com/office/drawing/2014/main" id="{380C81DD-08BC-6E48-AB0E-959EBE2B5065}"/>
                  </a:ext>
                </a:extLst>
              </p:cNvPr>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6787;p90">
                <a:extLst>
                  <a:ext uri="{FF2B5EF4-FFF2-40B4-BE49-F238E27FC236}">
                    <a16:creationId xmlns:a16="http://schemas.microsoft.com/office/drawing/2014/main" id="{60A07711-876D-4F48-9E27-162D865C5F0A}"/>
                  </a:ext>
                </a:extLst>
              </p:cNvPr>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6788;p90">
                <a:extLst>
                  <a:ext uri="{FF2B5EF4-FFF2-40B4-BE49-F238E27FC236}">
                    <a16:creationId xmlns:a16="http://schemas.microsoft.com/office/drawing/2014/main" id="{E02C671A-828A-3C48-8FF5-F4DAC31DF107}"/>
                  </a:ext>
                </a:extLst>
              </p:cNvPr>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6789;p90">
                <a:extLst>
                  <a:ext uri="{FF2B5EF4-FFF2-40B4-BE49-F238E27FC236}">
                    <a16:creationId xmlns:a16="http://schemas.microsoft.com/office/drawing/2014/main" id="{6C335013-86DC-5141-94D1-B351BC9FFDB7}"/>
                  </a:ext>
                </a:extLst>
              </p:cNvPr>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6790;p90">
                <a:extLst>
                  <a:ext uri="{FF2B5EF4-FFF2-40B4-BE49-F238E27FC236}">
                    <a16:creationId xmlns:a16="http://schemas.microsoft.com/office/drawing/2014/main" id="{831C1102-390E-2A4D-B0EC-80B329DA22F6}"/>
                  </a:ext>
                </a:extLst>
              </p:cNvPr>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6791;p90">
                <a:extLst>
                  <a:ext uri="{FF2B5EF4-FFF2-40B4-BE49-F238E27FC236}">
                    <a16:creationId xmlns:a16="http://schemas.microsoft.com/office/drawing/2014/main" id="{31E6B67D-1D84-5546-A0F6-9B9C80FBFC8E}"/>
                  </a:ext>
                </a:extLst>
              </p:cNvPr>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6792;p90">
                <a:extLst>
                  <a:ext uri="{FF2B5EF4-FFF2-40B4-BE49-F238E27FC236}">
                    <a16:creationId xmlns:a16="http://schemas.microsoft.com/office/drawing/2014/main" id="{2C7861E9-9A75-994E-87D2-793624809872}"/>
                  </a:ext>
                </a:extLst>
              </p:cNvPr>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6793;p90">
                <a:extLst>
                  <a:ext uri="{FF2B5EF4-FFF2-40B4-BE49-F238E27FC236}">
                    <a16:creationId xmlns:a16="http://schemas.microsoft.com/office/drawing/2014/main" id="{B5F144FA-6A77-DE48-9CE4-986132DA516D}"/>
                  </a:ext>
                </a:extLst>
              </p:cNvPr>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6794;p90">
                <a:extLst>
                  <a:ext uri="{FF2B5EF4-FFF2-40B4-BE49-F238E27FC236}">
                    <a16:creationId xmlns:a16="http://schemas.microsoft.com/office/drawing/2014/main" id="{DEB8A0F1-EB9E-1B47-B6B6-488CB6E9F321}"/>
                  </a:ext>
                </a:extLst>
              </p:cNvPr>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6795;p90">
                <a:extLst>
                  <a:ext uri="{FF2B5EF4-FFF2-40B4-BE49-F238E27FC236}">
                    <a16:creationId xmlns:a16="http://schemas.microsoft.com/office/drawing/2014/main" id="{D00259C8-28E1-3F4F-975E-34067AC4394B}"/>
                  </a:ext>
                </a:extLst>
              </p:cNvPr>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6796;p90">
                <a:extLst>
                  <a:ext uri="{FF2B5EF4-FFF2-40B4-BE49-F238E27FC236}">
                    <a16:creationId xmlns:a16="http://schemas.microsoft.com/office/drawing/2014/main" id="{EA2410DB-4A73-7A49-B748-33EE2A97FCFD}"/>
                  </a:ext>
                </a:extLst>
              </p:cNvPr>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6797;p90">
                <a:extLst>
                  <a:ext uri="{FF2B5EF4-FFF2-40B4-BE49-F238E27FC236}">
                    <a16:creationId xmlns:a16="http://schemas.microsoft.com/office/drawing/2014/main" id="{D8E93E97-408A-8144-AA5F-3E4357B72F07}"/>
                  </a:ext>
                </a:extLst>
              </p:cNvPr>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6798;p90">
                <a:extLst>
                  <a:ext uri="{FF2B5EF4-FFF2-40B4-BE49-F238E27FC236}">
                    <a16:creationId xmlns:a16="http://schemas.microsoft.com/office/drawing/2014/main" id="{203191BC-B516-6E46-A587-D9DF697BC186}"/>
                  </a:ext>
                </a:extLst>
              </p:cNvPr>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6799;p90">
                <a:extLst>
                  <a:ext uri="{FF2B5EF4-FFF2-40B4-BE49-F238E27FC236}">
                    <a16:creationId xmlns:a16="http://schemas.microsoft.com/office/drawing/2014/main" id="{04A9ADB7-28A1-9547-A35D-966778659AA3}"/>
                  </a:ext>
                </a:extLst>
              </p:cNvPr>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6800;p90">
                <a:extLst>
                  <a:ext uri="{FF2B5EF4-FFF2-40B4-BE49-F238E27FC236}">
                    <a16:creationId xmlns:a16="http://schemas.microsoft.com/office/drawing/2014/main" id="{275DE597-3A83-A64D-8FDB-0A58B5AC48FA}"/>
                  </a:ext>
                </a:extLst>
              </p:cNvPr>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6801;p90">
                <a:extLst>
                  <a:ext uri="{FF2B5EF4-FFF2-40B4-BE49-F238E27FC236}">
                    <a16:creationId xmlns:a16="http://schemas.microsoft.com/office/drawing/2014/main" id="{C17B6638-EB10-5C4C-88E0-8A08D5C0E02B}"/>
                  </a:ext>
                </a:extLst>
              </p:cNvPr>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6802;p90">
                <a:extLst>
                  <a:ext uri="{FF2B5EF4-FFF2-40B4-BE49-F238E27FC236}">
                    <a16:creationId xmlns:a16="http://schemas.microsoft.com/office/drawing/2014/main" id="{DA346B36-9AB3-B740-8038-5FA03FC31B96}"/>
                  </a:ext>
                </a:extLst>
              </p:cNvPr>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4" name="Google Shape;6803;p90">
            <a:extLst>
              <a:ext uri="{FF2B5EF4-FFF2-40B4-BE49-F238E27FC236}">
                <a16:creationId xmlns:a16="http://schemas.microsoft.com/office/drawing/2014/main" id="{AD4BE10B-3982-2546-9177-235F3FF05E19}"/>
              </a:ext>
            </a:extLst>
          </p:cNvPr>
          <p:cNvGrpSpPr/>
          <p:nvPr/>
        </p:nvGrpSpPr>
        <p:grpSpPr>
          <a:xfrm>
            <a:off x="5860706" y="3395690"/>
            <a:ext cx="550623" cy="1310497"/>
            <a:chOff x="2942205" y="3050537"/>
            <a:chExt cx="550623" cy="1310497"/>
          </a:xfrm>
        </p:grpSpPr>
        <p:sp>
          <p:nvSpPr>
            <p:cNvPr id="975" name="Google Shape;6804;p90">
              <a:extLst>
                <a:ext uri="{FF2B5EF4-FFF2-40B4-BE49-F238E27FC236}">
                  <a16:creationId xmlns:a16="http://schemas.microsoft.com/office/drawing/2014/main" id="{AFB08926-2B48-0B45-BD62-08CA8B65511B}"/>
                </a:ext>
              </a:extLst>
            </p:cNvPr>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6805;p90">
              <a:extLst>
                <a:ext uri="{FF2B5EF4-FFF2-40B4-BE49-F238E27FC236}">
                  <a16:creationId xmlns:a16="http://schemas.microsoft.com/office/drawing/2014/main" id="{556CD237-1556-8A42-8622-EE22C919101E}"/>
                </a:ext>
              </a:extLst>
            </p:cNvPr>
            <p:cNvGrpSpPr/>
            <p:nvPr/>
          </p:nvGrpSpPr>
          <p:grpSpPr>
            <a:xfrm>
              <a:off x="2942205" y="3050537"/>
              <a:ext cx="550623" cy="1278079"/>
              <a:chOff x="2942205" y="3050537"/>
              <a:chExt cx="550623" cy="1278079"/>
            </a:xfrm>
          </p:grpSpPr>
          <p:sp>
            <p:nvSpPr>
              <p:cNvPr id="977" name="Google Shape;6806;p90">
                <a:extLst>
                  <a:ext uri="{FF2B5EF4-FFF2-40B4-BE49-F238E27FC236}">
                    <a16:creationId xmlns:a16="http://schemas.microsoft.com/office/drawing/2014/main" id="{30F40775-7636-CE41-B3FE-79E4FB9E30B5}"/>
                  </a:ext>
                </a:extLst>
              </p:cNvPr>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6807;p90">
                <a:extLst>
                  <a:ext uri="{FF2B5EF4-FFF2-40B4-BE49-F238E27FC236}">
                    <a16:creationId xmlns:a16="http://schemas.microsoft.com/office/drawing/2014/main" id="{7651EB7A-FCE2-A640-BB8F-3475FEA41FE7}"/>
                  </a:ext>
                </a:extLst>
              </p:cNvPr>
              <p:cNvGrpSpPr/>
              <p:nvPr/>
            </p:nvGrpSpPr>
            <p:grpSpPr>
              <a:xfrm>
                <a:off x="2976264" y="3168065"/>
                <a:ext cx="478718" cy="1086021"/>
                <a:chOff x="2976264" y="3168065"/>
                <a:chExt cx="478718" cy="1086021"/>
              </a:xfrm>
            </p:grpSpPr>
            <p:sp>
              <p:nvSpPr>
                <p:cNvPr id="979" name="Google Shape;6808;p90">
                  <a:extLst>
                    <a:ext uri="{FF2B5EF4-FFF2-40B4-BE49-F238E27FC236}">
                      <a16:creationId xmlns:a16="http://schemas.microsoft.com/office/drawing/2014/main" id="{F987BDEF-94E9-514D-83F6-CE619462F586}"/>
                    </a:ext>
                  </a:extLst>
                </p:cNvPr>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6809;p90">
                  <a:extLst>
                    <a:ext uri="{FF2B5EF4-FFF2-40B4-BE49-F238E27FC236}">
                      <a16:creationId xmlns:a16="http://schemas.microsoft.com/office/drawing/2014/main" id="{4CCC43BA-2E3C-1F49-9D7C-6418B2879886}"/>
                    </a:ext>
                  </a:extLst>
                </p:cNvPr>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6810;p90">
                  <a:extLst>
                    <a:ext uri="{FF2B5EF4-FFF2-40B4-BE49-F238E27FC236}">
                      <a16:creationId xmlns:a16="http://schemas.microsoft.com/office/drawing/2014/main" id="{9E0BBADB-D0BE-854F-B272-A2EB6EBC4555}"/>
                    </a:ext>
                  </a:extLst>
                </p:cNvPr>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6811;p90">
                  <a:extLst>
                    <a:ext uri="{FF2B5EF4-FFF2-40B4-BE49-F238E27FC236}">
                      <a16:creationId xmlns:a16="http://schemas.microsoft.com/office/drawing/2014/main" id="{C34F35B4-E261-2840-8693-AEDFA001FBA6}"/>
                    </a:ext>
                  </a:extLst>
                </p:cNvPr>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6812;p90">
                  <a:extLst>
                    <a:ext uri="{FF2B5EF4-FFF2-40B4-BE49-F238E27FC236}">
                      <a16:creationId xmlns:a16="http://schemas.microsoft.com/office/drawing/2014/main" id="{513A4B94-9A32-9843-B589-0F6A1F1A7A29}"/>
                    </a:ext>
                  </a:extLst>
                </p:cNvPr>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6813;p90">
                  <a:extLst>
                    <a:ext uri="{FF2B5EF4-FFF2-40B4-BE49-F238E27FC236}">
                      <a16:creationId xmlns:a16="http://schemas.microsoft.com/office/drawing/2014/main" id="{3520410A-9DD7-724D-BD4B-E4533834062F}"/>
                    </a:ext>
                  </a:extLst>
                </p:cNvPr>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6814;p90">
                  <a:extLst>
                    <a:ext uri="{FF2B5EF4-FFF2-40B4-BE49-F238E27FC236}">
                      <a16:creationId xmlns:a16="http://schemas.microsoft.com/office/drawing/2014/main" id="{C22D52B1-6035-9943-AADB-685B6F3BEFD9}"/>
                    </a:ext>
                  </a:extLst>
                </p:cNvPr>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6815;p90">
                  <a:extLst>
                    <a:ext uri="{FF2B5EF4-FFF2-40B4-BE49-F238E27FC236}">
                      <a16:creationId xmlns:a16="http://schemas.microsoft.com/office/drawing/2014/main" id="{4E89E519-9E1A-3F41-B748-3D3EC5B53400}"/>
                    </a:ext>
                  </a:extLst>
                </p:cNvPr>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6816;p90">
                  <a:extLst>
                    <a:ext uri="{FF2B5EF4-FFF2-40B4-BE49-F238E27FC236}">
                      <a16:creationId xmlns:a16="http://schemas.microsoft.com/office/drawing/2014/main" id="{234251EC-F674-C54F-9465-68828265E90B}"/>
                    </a:ext>
                  </a:extLst>
                </p:cNvPr>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6817;p90">
                  <a:extLst>
                    <a:ext uri="{FF2B5EF4-FFF2-40B4-BE49-F238E27FC236}">
                      <a16:creationId xmlns:a16="http://schemas.microsoft.com/office/drawing/2014/main" id="{B3525724-02E7-6F48-8C14-E9D16E11CA2C}"/>
                    </a:ext>
                  </a:extLst>
                </p:cNvPr>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6818;p90">
                  <a:extLst>
                    <a:ext uri="{FF2B5EF4-FFF2-40B4-BE49-F238E27FC236}">
                      <a16:creationId xmlns:a16="http://schemas.microsoft.com/office/drawing/2014/main" id="{E66AA332-DF7F-414F-834D-BF6171CA80EC}"/>
                    </a:ext>
                  </a:extLst>
                </p:cNvPr>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6819;p90">
                  <a:extLst>
                    <a:ext uri="{FF2B5EF4-FFF2-40B4-BE49-F238E27FC236}">
                      <a16:creationId xmlns:a16="http://schemas.microsoft.com/office/drawing/2014/main" id="{C25F6727-2C7F-FD48-89B6-D9FF941DA704}"/>
                    </a:ext>
                  </a:extLst>
                </p:cNvPr>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6820;p90">
                  <a:extLst>
                    <a:ext uri="{FF2B5EF4-FFF2-40B4-BE49-F238E27FC236}">
                      <a16:creationId xmlns:a16="http://schemas.microsoft.com/office/drawing/2014/main" id="{0F6BD320-F314-FF4C-88DF-5B700BEF50F3}"/>
                    </a:ext>
                  </a:extLst>
                </p:cNvPr>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6821;p90">
                  <a:extLst>
                    <a:ext uri="{FF2B5EF4-FFF2-40B4-BE49-F238E27FC236}">
                      <a16:creationId xmlns:a16="http://schemas.microsoft.com/office/drawing/2014/main" id="{4985BB4D-C352-9B4B-9E2A-0276B6FA7FD2}"/>
                    </a:ext>
                  </a:extLst>
                </p:cNvPr>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6822;p90">
                  <a:extLst>
                    <a:ext uri="{FF2B5EF4-FFF2-40B4-BE49-F238E27FC236}">
                      <a16:creationId xmlns:a16="http://schemas.microsoft.com/office/drawing/2014/main" id="{92B9C32F-01C4-C34D-9FDA-BCF0206AFB3F}"/>
                    </a:ext>
                  </a:extLst>
                </p:cNvPr>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6823;p90">
                  <a:extLst>
                    <a:ext uri="{FF2B5EF4-FFF2-40B4-BE49-F238E27FC236}">
                      <a16:creationId xmlns:a16="http://schemas.microsoft.com/office/drawing/2014/main" id="{675A28CA-C86C-C54D-B7A5-D282B0EBD9DB}"/>
                    </a:ext>
                  </a:extLst>
                </p:cNvPr>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6824;p90">
                  <a:extLst>
                    <a:ext uri="{FF2B5EF4-FFF2-40B4-BE49-F238E27FC236}">
                      <a16:creationId xmlns:a16="http://schemas.microsoft.com/office/drawing/2014/main" id="{5A027B36-A379-C843-B57E-B3BD7C33F8C7}"/>
                    </a:ext>
                  </a:extLst>
                </p:cNvPr>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6825;p90">
                  <a:extLst>
                    <a:ext uri="{FF2B5EF4-FFF2-40B4-BE49-F238E27FC236}">
                      <a16:creationId xmlns:a16="http://schemas.microsoft.com/office/drawing/2014/main" id="{0DEB6F29-BBBA-F44B-817F-32E064F8E7C3}"/>
                    </a:ext>
                  </a:extLst>
                </p:cNvPr>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6826;p90">
                  <a:extLst>
                    <a:ext uri="{FF2B5EF4-FFF2-40B4-BE49-F238E27FC236}">
                      <a16:creationId xmlns:a16="http://schemas.microsoft.com/office/drawing/2014/main" id="{397B68E2-4AB4-BC49-AB12-7B400164F621}"/>
                    </a:ext>
                  </a:extLst>
                </p:cNvPr>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6827;p90">
                  <a:extLst>
                    <a:ext uri="{FF2B5EF4-FFF2-40B4-BE49-F238E27FC236}">
                      <a16:creationId xmlns:a16="http://schemas.microsoft.com/office/drawing/2014/main" id="{0A6DF3E4-3D76-914D-A65A-FE5CF2CFB38D}"/>
                    </a:ext>
                  </a:extLst>
                </p:cNvPr>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6828;p90">
                  <a:extLst>
                    <a:ext uri="{FF2B5EF4-FFF2-40B4-BE49-F238E27FC236}">
                      <a16:creationId xmlns:a16="http://schemas.microsoft.com/office/drawing/2014/main" id="{22E89B03-7054-204A-8593-72826C63FF8B}"/>
                    </a:ext>
                  </a:extLst>
                </p:cNvPr>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6829;p90">
                  <a:extLst>
                    <a:ext uri="{FF2B5EF4-FFF2-40B4-BE49-F238E27FC236}">
                      <a16:creationId xmlns:a16="http://schemas.microsoft.com/office/drawing/2014/main" id="{281CF55D-8F81-804D-B833-D261E3EF860C}"/>
                    </a:ext>
                  </a:extLst>
                </p:cNvPr>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6830;p90">
                  <a:extLst>
                    <a:ext uri="{FF2B5EF4-FFF2-40B4-BE49-F238E27FC236}">
                      <a16:creationId xmlns:a16="http://schemas.microsoft.com/office/drawing/2014/main" id="{F78A06B9-7FF6-C340-BF51-42FCE8879444}"/>
                    </a:ext>
                  </a:extLst>
                </p:cNvPr>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6831;p90">
                  <a:extLst>
                    <a:ext uri="{FF2B5EF4-FFF2-40B4-BE49-F238E27FC236}">
                      <a16:creationId xmlns:a16="http://schemas.microsoft.com/office/drawing/2014/main" id="{DEA3E076-F45F-774D-8157-FF4940413786}"/>
                    </a:ext>
                  </a:extLst>
                </p:cNvPr>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6832;p90">
                  <a:extLst>
                    <a:ext uri="{FF2B5EF4-FFF2-40B4-BE49-F238E27FC236}">
                      <a16:creationId xmlns:a16="http://schemas.microsoft.com/office/drawing/2014/main" id="{44C76AD9-6E99-7C45-8CA6-1E5C7B3D3D90}"/>
                    </a:ext>
                  </a:extLst>
                </p:cNvPr>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6833;p90">
                  <a:extLst>
                    <a:ext uri="{FF2B5EF4-FFF2-40B4-BE49-F238E27FC236}">
                      <a16:creationId xmlns:a16="http://schemas.microsoft.com/office/drawing/2014/main" id="{F6200D71-C208-EE40-8D8D-5A299BDC270B}"/>
                    </a:ext>
                  </a:extLst>
                </p:cNvPr>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6834;p90">
                  <a:extLst>
                    <a:ext uri="{FF2B5EF4-FFF2-40B4-BE49-F238E27FC236}">
                      <a16:creationId xmlns:a16="http://schemas.microsoft.com/office/drawing/2014/main" id="{77E3CD6C-70A3-2747-815B-B302EFAC4833}"/>
                    </a:ext>
                  </a:extLst>
                </p:cNvPr>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6835;p90">
                  <a:extLst>
                    <a:ext uri="{FF2B5EF4-FFF2-40B4-BE49-F238E27FC236}">
                      <a16:creationId xmlns:a16="http://schemas.microsoft.com/office/drawing/2014/main" id="{A82EA0A5-0425-6D4F-8E17-7517EB37FFB6}"/>
                    </a:ext>
                  </a:extLst>
                </p:cNvPr>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6836;p90">
                  <a:extLst>
                    <a:ext uri="{FF2B5EF4-FFF2-40B4-BE49-F238E27FC236}">
                      <a16:creationId xmlns:a16="http://schemas.microsoft.com/office/drawing/2014/main" id="{35215B24-0079-C448-88A2-6A4D9A0CB882}"/>
                    </a:ext>
                  </a:extLst>
                </p:cNvPr>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6837;p90">
                  <a:extLst>
                    <a:ext uri="{FF2B5EF4-FFF2-40B4-BE49-F238E27FC236}">
                      <a16:creationId xmlns:a16="http://schemas.microsoft.com/office/drawing/2014/main" id="{B2D5549D-CBE1-4941-B710-58904C9909D7}"/>
                    </a:ext>
                  </a:extLst>
                </p:cNvPr>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6838;p90">
                  <a:extLst>
                    <a:ext uri="{FF2B5EF4-FFF2-40B4-BE49-F238E27FC236}">
                      <a16:creationId xmlns:a16="http://schemas.microsoft.com/office/drawing/2014/main" id="{886055B2-4DF4-8C4D-B852-2E6352A37B0E}"/>
                    </a:ext>
                  </a:extLst>
                </p:cNvPr>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6839;p90">
                  <a:extLst>
                    <a:ext uri="{FF2B5EF4-FFF2-40B4-BE49-F238E27FC236}">
                      <a16:creationId xmlns:a16="http://schemas.microsoft.com/office/drawing/2014/main" id="{BEB19111-E735-1B49-91D8-3FBBC9B6EEC8}"/>
                    </a:ext>
                  </a:extLst>
                </p:cNvPr>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6840;p90">
                  <a:extLst>
                    <a:ext uri="{FF2B5EF4-FFF2-40B4-BE49-F238E27FC236}">
                      <a16:creationId xmlns:a16="http://schemas.microsoft.com/office/drawing/2014/main" id="{017D0E8E-BDBE-BF4C-B3F0-54DA19447EF4}"/>
                    </a:ext>
                  </a:extLst>
                </p:cNvPr>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6841;p90">
                  <a:extLst>
                    <a:ext uri="{FF2B5EF4-FFF2-40B4-BE49-F238E27FC236}">
                      <a16:creationId xmlns:a16="http://schemas.microsoft.com/office/drawing/2014/main" id="{70100B61-761E-C14E-9726-9D3B6AD8312C}"/>
                    </a:ext>
                  </a:extLst>
                </p:cNvPr>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6842;p90">
                  <a:extLst>
                    <a:ext uri="{FF2B5EF4-FFF2-40B4-BE49-F238E27FC236}">
                      <a16:creationId xmlns:a16="http://schemas.microsoft.com/office/drawing/2014/main" id="{B030E137-E5DA-6A48-8C49-9CDFDC5BB39E}"/>
                    </a:ext>
                  </a:extLst>
                </p:cNvPr>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6843;p90">
                  <a:extLst>
                    <a:ext uri="{FF2B5EF4-FFF2-40B4-BE49-F238E27FC236}">
                      <a16:creationId xmlns:a16="http://schemas.microsoft.com/office/drawing/2014/main" id="{41A1C67C-1FA5-3245-A0B5-F5546F72DAC8}"/>
                    </a:ext>
                  </a:extLst>
                </p:cNvPr>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6844;p90">
                  <a:extLst>
                    <a:ext uri="{FF2B5EF4-FFF2-40B4-BE49-F238E27FC236}">
                      <a16:creationId xmlns:a16="http://schemas.microsoft.com/office/drawing/2014/main" id="{E94D57F4-7844-264C-B7C9-895AC4F1687C}"/>
                    </a:ext>
                  </a:extLst>
                </p:cNvPr>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6845;p90">
                  <a:extLst>
                    <a:ext uri="{FF2B5EF4-FFF2-40B4-BE49-F238E27FC236}">
                      <a16:creationId xmlns:a16="http://schemas.microsoft.com/office/drawing/2014/main" id="{E5959A89-2BEF-BD48-A862-59DE226ADB27}"/>
                    </a:ext>
                  </a:extLst>
                </p:cNvPr>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6846;p90">
                  <a:extLst>
                    <a:ext uri="{FF2B5EF4-FFF2-40B4-BE49-F238E27FC236}">
                      <a16:creationId xmlns:a16="http://schemas.microsoft.com/office/drawing/2014/main" id="{B4910BF4-0B08-D84C-8FED-8B80FA2B4F8C}"/>
                    </a:ext>
                  </a:extLst>
                </p:cNvPr>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6847;p90">
                  <a:extLst>
                    <a:ext uri="{FF2B5EF4-FFF2-40B4-BE49-F238E27FC236}">
                      <a16:creationId xmlns:a16="http://schemas.microsoft.com/office/drawing/2014/main" id="{4497552B-BA91-6E47-931E-0C484A313806}"/>
                    </a:ext>
                  </a:extLst>
                </p:cNvPr>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6848;p90">
                  <a:extLst>
                    <a:ext uri="{FF2B5EF4-FFF2-40B4-BE49-F238E27FC236}">
                      <a16:creationId xmlns:a16="http://schemas.microsoft.com/office/drawing/2014/main" id="{8E526DC3-3659-E349-AD87-862850A1AC4A}"/>
                    </a:ext>
                  </a:extLst>
                </p:cNvPr>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6849;p90">
                  <a:extLst>
                    <a:ext uri="{FF2B5EF4-FFF2-40B4-BE49-F238E27FC236}">
                      <a16:creationId xmlns:a16="http://schemas.microsoft.com/office/drawing/2014/main" id="{880C2539-142C-D841-9F9A-5040BA6418B4}"/>
                    </a:ext>
                  </a:extLst>
                </p:cNvPr>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6850;p90">
                  <a:extLst>
                    <a:ext uri="{FF2B5EF4-FFF2-40B4-BE49-F238E27FC236}">
                      <a16:creationId xmlns:a16="http://schemas.microsoft.com/office/drawing/2014/main" id="{B655E7AE-2BD3-074E-BBC0-6D4DF61E0C14}"/>
                    </a:ext>
                  </a:extLst>
                </p:cNvPr>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6851;p90">
                  <a:extLst>
                    <a:ext uri="{FF2B5EF4-FFF2-40B4-BE49-F238E27FC236}">
                      <a16:creationId xmlns:a16="http://schemas.microsoft.com/office/drawing/2014/main" id="{720C361C-17C9-A64E-9BA3-CB87B8283628}"/>
                    </a:ext>
                  </a:extLst>
                </p:cNvPr>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6852;p90">
                  <a:extLst>
                    <a:ext uri="{FF2B5EF4-FFF2-40B4-BE49-F238E27FC236}">
                      <a16:creationId xmlns:a16="http://schemas.microsoft.com/office/drawing/2014/main" id="{F27A45BB-57FB-A042-B809-B20108B80673}"/>
                    </a:ext>
                  </a:extLst>
                </p:cNvPr>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24" name="Google Shape;7076;p90">
            <a:extLst>
              <a:ext uri="{FF2B5EF4-FFF2-40B4-BE49-F238E27FC236}">
                <a16:creationId xmlns:a16="http://schemas.microsoft.com/office/drawing/2014/main" id="{680B2ED8-DF07-064B-8DB0-AF236C107468}"/>
              </a:ext>
            </a:extLst>
          </p:cNvPr>
          <p:cNvGrpSpPr/>
          <p:nvPr/>
        </p:nvGrpSpPr>
        <p:grpSpPr>
          <a:xfrm>
            <a:off x="4576477" y="3389973"/>
            <a:ext cx="550774" cy="1310345"/>
            <a:chOff x="998349" y="3050689"/>
            <a:chExt cx="550774" cy="1310345"/>
          </a:xfrm>
        </p:grpSpPr>
        <p:sp>
          <p:nvSpPr>
            <p:cNvPr id="1025" name="Google Shape;7077;p90">
              <a:extLst>
                <a:ext uri="{FF2B5EF4-FFF2-40B4-BE49-F238E27FC236}">
                  <a16:creationId xmlns:a16="http://schemas.microsoft.com/office/drawing/2014/main" id="{58CFD0E6-8B25-AF4F-9556-FE2D876ECDF7}"/>
                </a:ext>
              </a:extLst>
            </p:cNvPr>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7078;p90">
              <a:extLst>
                <a:ext uri="{FF2B5EF4-FFF2-40B4-BE49-F238E27FC236}">
                  <a16:creationId xmlns:a16="http://schemas.microsoft.com/office/drawing/2014/main" id="{F19EE18F-759A-BF43-9D54-B7AF72D3EA98}"/>
                </a:ext>
              </a:extLst>
            </p:cNvPr>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7079;p90">
              <a:extLst>
                <a:ext uri="{FF2B5EF4-FFF2-40B4-BE49-F238E27FC236}">
                  <a16:creationId xmlns:a16="http://schemas.microsoft.com/office/drawing/2014/main" id="{F0212FD6-5C43-304D-8C63-36B07BE5AAB8}"/>
                </a:ext>
              </a:extLst>
            </p:cNvPr>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7080;p90">
              <a:extLst>
                <a:ext uri="{FF2B5EF4-FFF2-40B4-BE49-F238E27FC236}">
                  <a16:creationId xmlns:a16="http://schemas.microsoft.com/office/drawing/2014/main" id="{62244594-9D77-4447-937F-6D5A61074524}"/>
                </a:ext>
              </a:extLst>
            </p:cNvPr>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TextBox 1028">
            <a:extLst>
              <a:ext uri="{FF2B5EF4-FFF2-40B4-BE49-F238E27FC236}">
                <a16:creationId xmlns:a16="http://schemas.microsoft.com/office/drawing/2014/main" id="{93DA3AAA-58F0-124B-BD02-74CA7262AF45}"/>
              </a:ext>
            </a:extLst>
          </p:cNvPr>
          <p:cNvSpPr txBox="1"/>
          <p:nvPr/>
        </p:nvSpPr>
        <p:spPr>
          <a:xfrm>
            <a:off x="823784" y="2866768"/>
            <a:ext cx="184731" cy="307777"/>
          </a:xfrm>
          <a:prstGeom prst="rect">
            <a:avLst/>
          </a:prstGeom>
          <a:noFill/>
        </p:spPr>
        <p:txBody>
          <a:bodyPr wrap="none" rtlCol="0">
            <a:spAutoFit/>
          </a:bodyPr>
          <a:lstStyle/>
          <a:p>
            <a:pPr marR="0" algn="r" rtl="1">
              <a:lnSpc>
                <a:spcPct val="100000"/>
              </a:lnSpc>
              <a:spcBef>
                <a:spcPts val="0"/>
              </a:spcBef>
              <a:spcAft>
                <a:spcPts val="0"/>
              </a:spcAft>
              <a:buClr>
                <a:srgbClr val="000000"/>
              </a:buClr>
              <a:buFont typeface="Arial"/>
            </a:pPr>
            <a:endParaRPr lang="en-JO" dirty="0"/>
          </a:p>
        </p:txBody>
      </p:sp>
    </p:spTree>
    <p:extLst>
      <p:ext uri="{BB962C8B-B14F-4D97-AF65-F5344CB8AC3E}">
        <p14:creationId xmlns:p14="http://schemas.microsoft.com/office/powerpoint/2010/main" val="19729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880;p76">
            <a:extLst>
              <a:ext uri="{FF2B5EF4-FFF2-40B4-BE49-F238E27FC236}">
                <a16:creationId xmlns:a16="http://schemas.microsoft.com/office/drawing/2014/main" id="{8F2F1BE2-EC8C-5B47-8E20-475311879B73}"/>
              </a:ext>
            </a:extLst>
          </p:cNvPr>
          <p:cNvPicPr preferRelativeResize="0"/>
          <p:nvPr/>
        </p:nvPicPr>
        <p:blipFill rotWithShape="1">
          <a:blip r:embed="rId2">
            <a:alphaModFix/>
          </a:blip>
          <a:srcRect l="7279" t="4616" r="60078" b="50608"/>
          <a:stretch/>
        </p:blipFill>
        <p:spPr>
          <a:xfrm>
            <a:off x="387999" y="2278042"/>
            <a:ext cx="1815848" cy="2490750"/>
          </a:xfrm>
          <a:prstGeom prst="rect">
            <a:avLst/>
          </a:prstGeom>
          <a:noFill/>
          <a:ln>
            <a:noFill/>
          </a:ln>
        </p:spPr>
      </p:pic>
      <p:pic>
        <p:nvPicPr>
          <p:cNvPr id="9" name="Google Shape;881;p76">
            <a:extLst>
              <a:ext uri="{FF2B5EF4-FFF2-40B4-BE49-F238E27FC236}">
                <a16:creationId xmlns:a16="http://schemas.microsoft.com/office/drawing/2014/main" id="{8F397631-FC3D-3D4D-905C-D7893A6C40A0}"/>
              </a:ext>
            </a:extLst>
          </p:cNvPr>
          <p:cNvPicPr preferRelativeResize="0"/>
          <p:nvPr/>
        </p:nvPicPr>
        <p:blipFill rotWithShape="1">
          <a:blip r:embed="rId2">
            <a:alphaModFix/>
          </a:blip>
          <a:srcRect l="39368" t="4249" r="8299" b="50976"/>
          <a:stretch/>
        </p:blipFill>
        <p:spPr>
          <a:xfrm>
            <a:off x="1882592" y="2263567"/>
            <a:ext cx="2911136" cy="2490750"/>
          </a:xfrm>
          <a:prstGeom prst="rect">
            <a:avLst/>
          </a:prstGeom>
          <a:noFill/>
          <a:ln>
            <a:noFill/>
          </a:ln>
        </p:spPr>
      </p:pic>
      <p:pic>
        <p:nvPicPr>
          <p:cNvPr id="10" name="Google Shape;882;p76">
            <a:extLst>
              <a:ext uri="{FF2B5EF4-FFF2-40B4-BE49-F238E27FC236}">
                <a16:creationId xmlns:a16="http://schemas.microsoft.com/office/drawing/2014/main" id="{4192AB2E-5AE3-1843-9F46-BC023EC8F676}"/>
              </a:ext>
            </a:extLst>
          </p:cNvPr>
          <p:cNvPicPr preferRelativeResize="0"/>
          <p:nvPr/>
        </p:nvPicPr>
        <p:blipFill rotWithShape="1">
          <a:blip r:embed="rId2">
            <a:alphaModFix/>
          </a:blip>
          <a:srcRect l="48476" t="48007" r="5903" b="7217"/>
          <a:stretch/>
        </p:blipFill>
        <p:spPr>
          <a:xfrm>
            <a:off x="4630350" y="2164242"/>
            <a:ext cx="2537850" cy="2490750"/>
          </a:xfrm>
          <a:prstGeom prst="rect">
            <a:avLst/>
          </a:prstGeom>
          <a:noFill/>
          <a:ln>
            <a:noFill/>
          </a:ln>
        </p:spPr>
      </p:pic>
      <p:pic>
        <p:nvPicPr>
          <p:cNvPr id="11" name="Google Shape;883;p76">
            <a:extLst>
              <a:ext uri="{FF2B5EF4-FFF2-40B4-BE49-F238E27FC236}">
                <a16:creationId xmlns:a16="http://schemas.microsoft.com/office/drawing/2014/main" id="{8605F870-8E1D-7D4E-8901-791BF17B30C8}"/>
              </a:ext>
            </a:extLst>
          </p:cNvPr>
          <p:cNvPicPr preferRelativeResize="0"/>
          <p:nvPr/>
        </p:nvPicPr>
        <p:blipFill rotWithShape="1">
          <a:blip r:embed="rId2">
            <a:alphaModFix/>
          </a:blip>
          <a:srcRect l="10664" t="47729" r="56693" b="7495"/>
          <a:stretch/>
        </p:blipFill>
        <p:spPr>
          <a:xfrm>
            <a:off x="6792926" y="2133242"/>
            <a:ext cx="1815848" cy="2490750"/>
          </a:xfrm>
          <a:prstGeom prst="rect">
            <a:avLst/>
          </a:prstGeom>
          <a:noFill/>
          <a:ln>
            <a:noFill/>
          </a:ln>
        </p:spPr>
      </p:pic>
      <p:sp>
        <p:nvSpPr>
          <p:cNvPr id="13" name="Google Shape;851;p75">
            <a:extLst>
              <a:ext uri="{FF2B5EF4-FFF2-40B4-BE49-F238E27FC236}">
                <a16:creationId xmlns:a16="http://schemas.microsoft.com/office/drawing/2014/main" id="{7B85C4C5-4AA7-5D4E-9E1A-7BDA635A48A8}"/>
              </a:ext>
            </a:extLst>
          </p:cNvPr>
          <p:cNvSpPr txBox="1">
            <a:spLocks/>
          </p:cNvSpPr>
          <p:nvPr/>
        </p:nvSpPr>
        <p:spPr>
          <a:xfrm>
            <a:off x="1856100" y="1406098"/>
            <a:ext cx="5548500" cy="90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1pPr>
            <a:lvl2pPr marR="0" lvl="1"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2pPr>
            <a:lvl3pPr marR="0" lvl="2"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3pPr>
            <a:lvl4pPr marR="0" lvl="3"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4pPr>
            <a:lvl5pPr marR="0" lvl="4"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5pPr>
            <a:lvl6pPr marR="0" lvl="5"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6pPr>
            <a:lvl7pPr marR="0" lvl="6"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7pPr>
            <a:lvl8pPr marR="0" lvl="7"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8pPr>
            <a:lvl9pPr marR="0" lvl="8" algn="l" rtl="0">
              <a:lnSpc>
                <a:spcPct val="100000"/>
              </a:lnSpc>
              <a:spcBef>
                <a:spcPts val="0"/>
              </a:spcBef>
              <a:spcAft>
                <a:spcPts val="0"/>
              </a:spcAft>
              <a:buClr>
                <a:schemeClr val="dk1"/>
              </a:buClr>
              <a:buSzPts val="2800"/>
              <a:buFont typeface="Prata"/>
              <a:buNone/>
              <a:defRPr sz="2800" b="1" i="0" u="none" strike="noStrike" cap="none">
                <a:solidFill>
                  <a:schemeClr val="dk1"/>
                </a:solidFill>
                <a:latin typeface="Prata"/>
                <a:ea typeface="Prata"/>
                <a:cs typeface="Prata"/>
                <a:sym typeface="Prata"/>
              </a:defRPr>
            </a:lvl9pPr>
          </a:lstStyle>
          <a:p>
            <a:pPr>
              <a:buSzPts val="1100"/>
              <a:buFont typeface="Arial"/>
              <a:buNone/>
            </a:pPr>
            <a:r>
              <a:rPr lang="en-US" sz="3200" dirty="0"/>
              <a:t>Thanks</a:t>
            </a:r>
          </a:p>
        </p:txBody>
      </p:sp>
      <p:cxnSp>
        <p:nvCxnSpPr>
          <p:cNvPr id="14" name="Google Shape;871;p75">
            <a:extLst>
              <a:ext uri="{FF2B5EF4-FFF2-40B4-BE49-F238E27FC236}">
                <a16:creationId xmlns:a16="http://schemas.microsoft.com/office/drawing/2014/main" id="{23C8DEE0-8D36-2B47-B465-6BB71E6D7B61}"/>
              </a:ext>
            </a:extLst>
          </p:cNvPr>
          <p:cNvCxnSpPr/>
          <p:nvPr/>
        </p:nvCxnSpPr>
        <p:spPr>
          <a:xfrm>
            <a:off x="2824717" y="2370779"/>
            <a:ext cx="3611400" cy="0"/>
          </a:xfrm>
          <a:prstGeom prst="straightConnector1">
            <a:avLst/>
          </a:prstGeom>
          <a:noFill/>
          <a:ln w="19050" cap="flat" cmpd="sng">
            <a:solidFill>
              <a:srgbClr val="DADACE"/>
            </a:solidFill>
            <a:prstDash val="solid"/>
            <a:round/>
            <a:headEnd type="none" w="med" len="med"/>
            <a:tailEnd type="none" w="med" len="med"/>
          </a:ln>
        </p:spPr>
      </p:cxnSp>
      <p:grpSp>
        <p:nvGrpSpPr>
          <p:cNvPr id="15" name="Google Shape;872;p75">
            <a:extLst>
              <a:ext uri="{FF2B5EF4-FFF2-40B4-BE49-F238E27FC236}">
                <a16:creationId xmlns:a16="http://schemas.microsoft.com/office/drawing/2014/main" id="{80AEA4BE-8DCC-0A46-90C6-A1460610BF46}"/>
              </a:ext>
            </a:extLst>
          </p:cNvPr>
          <p:cNvGrpSpPr/>
          <p:nvPr/>
        </p:nvGrpSpPr>
        <p:grpSpPr>
          <a:xfrm>
            <a:off x="2824556" y="954434"/>
            <a:ext cx="3610799" cy="510229"/>
            <a:chOff x="1524913" y="922950"/>
            <a:chExt cx="6094175" cy="564600"/>
          </a:xfrm>
        </p:grpSpPr>
        <p:cxnSp>
          <p:nvCxnSpPr>
            <p:cNvPr id="16" name="Google Shape;873;p75">
              <a:extLst>
                <a:ext uri="{FF2B5EF4-FFF2-40B4-BE49-F238E27FC236}">
                  <a16:creationId xmlns:a16="http://schemas.microsoft.com/office/drawing/2014/main" id="{868C2B4B-2EA2-004A-A112-6F9381AF3E2B}"/>
                </a:ext>
              </a:extLst>
            </p:cNvPr>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7" name="Google Shape;874;p75">
              <a:extLst>
                <a:ext uri="{FF2B5EF4-FFF2-40B4-BE49-F238E27FC236}">
                  <a16:creationId xmlns:a16="http://schemas.microsoft.com/office/drawing/2014/main" id="{DB5CA084-24F4-C249-B130-5162ECC0A0BC}"/>
                </a:ext>
              </a:extLst>
            </p:cNvPr>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18" name="TextBox 17">
            <a:extLst>
              <a:ext uri="{FF2B5EF4-FFF2-40B4-BE49-F238E27FC236}">
                <a16:creationId xmlns:a16="http://schemas.microsoft.com/office/drawing/2014/main" id="{8D990239-DE13-1346-A595-D51FF364E55D}"/>
              </a:ext>
            </a:extLst>
          </p:cNvPr>
          <p:cNvSpPr txBox="1"/>
          <p:nvPr/>
        </p:nvSpPr>
        <p:spPr>
          <a:xfrm>
            <a:off x="-241413" y="234058"/>
            <a:ext cx="9113564" cy="307777"/>
          </a:xfrm>
          <a:prstGeom prst="rect">
            <a:avLst/>
          </a:prstGeom>
          <a:noFill/>
        </p:spPr>
        <p:txBody>
          <a:bodyPr wrap="square" rtlCol="0">
            <a:spAutoFit/>
          </a:bodyPr>
          <a:lstStyle/>
          <a:p>
            <a:pPr algn="r" rtl="1"/>
            <a:r>
              <a:rPr lang="en-US" dirty="0">
                <a:solidFill>
                  <a:schemeClr val="dk1"/>
                </a:solidFill>
                <a:latin typeface="Exo"/>
              </a:rPr>
              <a:t>We are working hard to provide the best healthcare methods in Jordan to provide comfort to all patients</a:t>
            </a:r>
            <a:endParaRPr lang="en-JO" dirty="0">
              <a:solidFill>
                <a:schemeClr val="dk1"/>
              </a:solidFill>
              <a:latin typeface="Exo"/>
            </a:endParaRPr>
          </a:p>
        </p:txBody>
      </p:sp>
    </p:spTree>
    <p:extLst>
      <p:ext uri="{BB962C8B-B14F-4D97-AF65-F5344CB8AC3E}">
        <p14:creationId xmlns:p14="http://schemas.microsoft.com/office/powerpoint/2010/main" val="2111758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56092095-C4A8-BB4C-AE0B-6ABA4C48EB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8150" r="90000">
                        <a14:foregroundMark x1="9400" y1="62700" x2="9400" y2="62700"/>
                        <a14:foregroundMark x1="15450" y1="55800" x2="15450" y2="55800"/>
                        <a14:foregroundMark x1="16700" y1="54550" x2="16700" y2="54550"/>
                        <a14:backgroundMark x1="8350" y1="63500" x2="8350" y2="63500"/>
                        <a14:backgroundMark x1="7750" y1="61650" x2="7750" y2="61650"/>
                        <a14:backgroundMark x1="47750" y1="25200" x2="47750" y2="25200"/>
                        <a14:backgroundMark x1="60250" y1="21450" x2="35650" y2="23300"/>
                        <a14:backgroundMark x1="69200" y1="69750" x2="69200" y2="69750"/>
                        <a14:backgroundMark x1="74000" y1="67450" x2="74000" y2="67450"/>
                        <a14:backgroundMark x1="7750" y1="64900" x2="7750" y2="64900"/>
                        <a14:backgroundMark x1="8150" y1="63000" x2="8150" y2="63000"/>
                        <a14:backgroundMark x1="8150" y1="63400" x2="8150" y2="63400"/>
                        <a14:backgroundMark x1="8150" y1="63400" x2="8150" y2="64900"/>
                        <a14:backgroundMark x1="7900" y1="67500" x2="7750" y2="63400"/>
                        <a14:backgroundMark x1="8050" y1="65700" x2="8050" y2="65700"/>
                        <a14:backgroundMark x1="8150" y1="65700" x2="7900" y2="67200"/>
                        <a14:backgroundMark x1="7250" y1="66300" x2="7850" y2="66300"/>
                        <a14:backgroundMark x1="8200" y1="65850" x2="8200" y2="65850"/>
                        <a14:backgroundMark x1="8200" y1="65850" x2="7600" y2="65200"/>
                        <a14:backgroundMark x1="8200" y1="63150" x2="8050" y2="62550"/>
                        <a14:backgroundMark x1="8650" y1="63250" x2="7950" y2="62900"/>
                      </a14:backgroundRemoval>
                    </a14:imgEffect>
                  </a14:imgLayer>
                </a14:imgProps>
              </a:ext>
            </a:extLst>
          </a:blip>
          <a:stretch>
            <a:fillRect/>
          </a:stretch>
        </p:blipFill>
        <p:spPr>
          <a:xfrm>
            <a:off x="6387977" y="2749263"/>
            <a:ext cx="2796420" cy="2796420"/>
          </a:xfrm>
          <a:prstGeom prst="rect">
            <a:avLst/>
          </a:prstGeom>
        </p:spPr>
      </p:pic>
      <p:sp>
        <p:nvSpPr>
          <p:cNvPr id="275" name="Google Shape;275;p45"/>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TABEBK!</a:t>
            </a:r>
            <a:endParaRPr sz="7200" dirty="0"/>
          </a:p>
        </p:txBody>
      </p:sp>
      <p:sp>
        <p:nvSpPr>
          <p:cNvPr id="276" name="Google Shape;276;p45"/>
          <p:cNvSpPr txBox="1">
            <a:spLocks noGrp="1"/>
          </p:cNvSpPr>
          <p:nvPr>
            <p:ph type="subTitle" idx="1"/>
          </p:nvPr>
        </p:nvSpPr>
        <p:spPr>
          <a:xfrm>
            <a:off x="2147050" y="3014563"/>
            <a:ext cx="4872900" cy="801000"/>
          </a:xfrm>
          <a:prstGeom prst="rect">
            <a:avLst/>
          </a:prstGeom>
        </p:spPr>
        <p:txBody>
          <a:bodyPr spcFirstLastPara="1" wrap="square" lIns="91425" tIns="91425" rIns="91425" bIns="91425" anchor="t" anchorCtr="0">
            <a:noAutofit/>
          </a:bodyPr>
          <a:lstStyle/>
          <a:p>
            <a:pPr marL="0" lvl="0" indent="0"/>
            <a:r>
              <a:rPr lang="en-US" dirty="0"/>
              <a:t>A program dedicated to providing complete health care</a:t>
            </a:r>
            <a:endParaRPr dirty="0"/>
          </a:p>
        </p:txBody>
      </p:sp>
      <p:pic>
        <p:nvPicPr>
          <p:cNvPr id="277" name="Google Shape;277;p45"/>
          <p:cNvPicPr preferRelativeResize="0"/>
          <p:nvPr/>
        </p:nvPicPr>
        <p:blipFill rotWithShape="1">
          <a:blip r:embed="rId5">
            <a:alphaModFix/>
          </a:blip>
          <a:srcRect l="60513" t="15763" r="16584" b="61860"/>
          <a:stretch/>
        </p:blipFill>
        <p:spPr>
          <a:xfrm>
            <a:off x="7329925" y="1786975"/>
            <a:ext cx="1094076" cy="1068950"/>
          </a:xfrm>
          <a:prstGeom prst="rect">
            <a:avLst/>
          </a:prstGeom>
          <a:noFill/>
          <a:ln>
            <a:noFill/>
          </a:ln>
        </p:spPr>
      </p:pic>
      <p:pic>
        <p:nvPicPr>
          <p:cNvPr id="278" name="Google Shape;278;p45"/>
          <p:cNvPicPr preferRelativeResize="0"/>
          <p:nvPr/>
        </p:nvPicPr>
        <p:blipFill rotWithShape="1">
          <a:blip r:embed="rId5">
            <a:alphaModFix/>
          </a:blip>
          <a:srcRect l="11567" t="35246" r="65531" b="34727"/>
          <a:stretch/>
        </p:blipFill>
        <p:spPr>
          <a:xfrm>
            <a:off x="581675" y="1675763"/>
            <a:ext cx="1094074" cy="1434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6"/>
          <p:cNvPicPr preferRelativeResize="0"/>
          <p:nvPr/>
        </p:nvPicPr>
        <p:blipFill rotWithShape="1">
          <a:blip r:embed="rId3">
            <a:alphaModFix/>
          </a:blip>
          <a:srcRect t="12219" r="23171" b="12068"/>
          <a:stretch/>
        </p:blipFill>
        <p:spPr>
          <a:xfrm flipH="1">
            <a:off x="4323101" y="430475"/>
            <a:ext cx="4782524" cy="4713024"/>
          </a:xfrm>
          <a:prstGeom prst="rect">
            <a:avLst/>
          </a:prstGeom>
          <a:noFill/>
          <a:ln>
            <a:noFill/>
          </a:ln>
        </p:spPr>
      </p:pic>
      <p:sp>
        <p:nvSpPr>
          <p:cNvPr id="284" name="Google Shape;284;p46"/>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Healthcare</a:t>
            </a:r>
            <a:endParaRPr dirty="0"/>
          </a:p>
          <a:p>
            <a:pPr marL="0" lvl="0" indent="0" algn="l" rtl="0">
              <a:spcBef>
                <a:spcPts val="0"/>
              </a:spcBef>
              <a:spcAft>
                <a:spcPts val="0"/>
              </a:spcAft>
              <a:buNone/>
            </a:pPr>
            <a:endParaRPr dirty="0"/>
          </a:p>
        </p:txBody>
      </p:sp>
      <p:sp>
        <p:nvSpPr>
          <p:cNvPr id="285" name="Google Shape;285;p46"/>
          <p:cNvSpPr txBox="1">
            <a:spLocks noGrp="1"/>
          </p:cNvSpPr>
          <p:nvPr>
            <p:ph type="title" idx="2"/>
          </p:nvPr>
        </p:nvSpPr>
        <p:spPr>
          <a:xfrm>
            <a:off x="7200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86" name="Google Shape;286;p46"/>
          <p:cNvSpPr txBox="1">
            <a:spLocks noGrp="1"/>
          </p:cNvSpPr>
          <p:nvPr>
            <p:ph type="subTitle" idx="1"/>
          </p:nvPr>
        </p:nvSpPr>
        <p:spPr>
          <a:xfrm>
            <a:off x="720000" y="3755325"/>
            <a:ext cx="3220500" cy="932178"/>
          </a:xfrm>
          <a:prstGeom prst="rect">
            <a:avLst/>
          </a:prstGeom>
        </p:spPr>
        <p:txBody>
          <a:bodyPr spcFirstLastPara="1" wrap="square" lIns="91425" tIns="91425" rIns="91425" bIns="91425" anchor="t" anchorCtr="0">
            <a:noAutofit/>
          </a:bodyPr>
          <a:lstStyle/>
          <a:p>
            <a:pPr marL="0" lvl="0" indent="0">
              <a:spcAft>
                <a:spcPts val="1600"/>
              </a:spcAft>
            </a:pPr>
            <a:r>
              <a:rPr lang="en-US" dirty="0"/>
              <a:t>We have searched for the best health service that can be provided to you</a:t>
            </a:r>
            <a:endParaRPr dirty="0"/>
          </a:p>
        </p:txBody>
      </p:sp>
      <p:sp>
        <p:nvSpPr>
          <p:cNvPr id="287" name="Google Shape;287;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46"/>
          <p:cNvCxnSpPr/>
          <p:nvPr/>
        </p:nvCxnSpPr>
        <p:spPr>
          <a:xfrm>
            <a:off x="780087" y="3679913"/>
            <a:ext cx="21375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294" name="Google Shape;294;p47"/>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p>
            <a:pPr marL="0" lvl="0" indent="0">
              <a:spcAft>
                <a:spcPts val="1600"/>
              </a:spcAft>
            </a:pPr>
            <a:r>
              <a:rPr lang="en-US" dirty="0"/>
              <a:t>TABEBK can collect all the doctors in one program and see articles that may be related to the matter that you are interested in. He also reminds you of the date of your visits to the hospital, as well as your medications</a:t>
            </a:r>
            <a:endParaRPr dirty="0"/>
          </a:p>
        </p:txBody>
      </p:sp>
      <p:pic>
        <p:nvPicPr>
          <p:cNvPr id="295" name="Google Shape;295;p47"/>
          <p:cNvPicPr preferRelativeResize="0"/>
          <p:nvPr/>
        </p:nvPicPr>
        <p:blipFill rotWithShape="1">
          <a:blip r:embed="rId3">
            <a:alphaModFix/>
          </a:blip>
          <a:srcRect t="30399" b="24213"/>
          <a:stretch/>
        </p:blipFill>
        <p:spPr>
          <a:xfrm>
            <a:off x="2133350" y="1145950"/>
            <a:ext cx="4877300" cy="2213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subTitle" idx="1"/>
          </p:nvPr>
        </p:nvSpPr>
        <p:spPr>
          <a:xfrm>
            <a:off x="4168250" y="2347450"/>
            <a:ext cx="3945300" cy="1220700"/>
          </a:xfrm>
          <a:prstGeom prst="rect">
            <a:avLst/>
          </a:prstGeom>
        </p:spPr>
        <p:txBody>
          <a:bodyPr spcFirstLastPara="1" wrap="square" lIns="91425" tIns="91425" rIns="91425" bIns="91425" anchor="ctr" anchorCtr="0">
            <a:noAutofit/>
          </a:bodyPr>
          <a:lstStyle/>
          <a:p>
            <a:pPr marL="0" lvl="0" indent="0"/>
            <a:r>
              <a:rPr lang="en-US" dirty="0"/>
              <a:t>You can call an ambulance to your home with one click of a button without the need to contact the emergency</a:t>
            </a:r>
            <a:endParaRPr dirty="0"/>
          </a:p>
        </p:txBody>
      </p:sp>
      <p:sp>
        <p:nvSpPr>
          <p:cNvPr id="301" name="Google Shape;301;p48"/>
          <p:cNvSpPr txBox="1">
            <a:spLocks noGrp="1"/>
          </p:cNvSpPr>
          <p:nvPr>
            <p:ph type="title"/>
          </p:nvPr>
        </p:nvSpPr>
        <p:spPr>
          <a:xfrm>
            <a:off x="4168250" y="1575350"/>
            <a:ext cx="3945300" cy="572700"/>
          </a:xfrm>
          <a:prstGeom prst="rect">
            <a:avLst/>
          </a:prstGeom>
        </p:spPr>
        <p:txBody>
          <a:bodyPr spcFirstLastPara="1" wrap="square" lIns="91425" tIns="91425" rIns="91425" bIns="91425" anchor="ctr" anchorCtr="0">
            <a:noAutofit/>
          </a:bodyPr>
          <a:lstStyle/>
          <a:p>
            <a:pPr lvl="0"/>
            <a:r>
              <a:rPr lang="en-US" b="0" dirty="0"/>
              <a:t>the special idea</a:t>
            </a:r>
            <a:endParaRPr dirty="0"/>
          </a:p>
        </p:txBody>
      </p:sp>
      <p:cxnSp>
        <p:nvCxnSpPr>
          <p:cNvPr id="302" name="Google Shape;302;p48"/>
          <p:cNvCxnSpPr/>
          <p:nvPr/>
        </p:nvCxnSpPr>
        <p:spPr>
          <a:xfrm>
            <a:off x="4878962" y="2208563"/>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03" name="Google Shape;303;p48"/>
          <p:cNvGrpSpPr/>
          <p:nvPr/>
        </p:nvGrpSpPr>
        <p:grpSpPr>
          <a:xfrm>
            <a:off x="4878874" y="1218757"/>
            <a:ext cx="2523598" cy="356601"/>
            <a:chOff x="1524913" y="922950"/>
            <a:chExt cx="6094175" cy="564600"/>
          </a:xfrm>
        </p:grpSpPr>
        <p:cxnSp>
          <p:nvCxnSpPr>
            <p:cNvPr id="304" name="Google Shape;304;p4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05" name="Google Shape;305;p4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pic>
        <p:nvPicPr>
          <p:cNvPr id="306" name="Google Shape;306;p48"/>
          <p:cNvPicPr preferRelativeResize="0"/>
          <p:nvPr/>
        </p:nvPicPr>
        <p:blipFill rotWithShape="1">
          <a:blip r:embed="rId3">
            <a:alphaModFix/>
          </a:blip>
          <a:srcRect l="25639" r="25644" b="13688"/>
          <a:stretch/>
        </p:blipFill>
        <p:spPr>
          <a:xfrm>
            <a:off x="1297775" y="528175"/>
            <a:ext cx="2604950" cy="4615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title"/>
          </p:nvPr>
        </p:nvSpPr>
        <p:spPr>
          <a:xfrm>
            <a:off x="673800" y="1020450"/>
            <a:ext cx="3898200" cy="1551300"/>
          </a:xfrm>
          <a:prstGeom prst="rect">
            <a:avLst/>
          </a:prstGeom>
        </p:spPr>
        <p:txBody>
          <a:bodyPr spcFirstLastPara="1" wrap="square" lIns="91425" tIns="91425" rIns="91425" bIns="91425" anchor="ctr" anchorCtr="0">
            <a:noAutofit/>
          </a:bodyPr>
          <a:lstStyle/>
          <a:p>
            <a:pPr lvl="0">
              <a:buClr>
                <a:srgbClr val="91BA4F"/>
              </a:buClr>
            </a:pPr>
            <a:r>
              <a:rPr lang="en-US" dirty="0"/>
              <a:t>Appointments</a:t>
            </a:r>
            <a:endParaRPr dirty="0"/>
          </a:p>
        </p:txBody>
      </p:sp>
      <p:sp>
        <p:nvSpPr>
          <p:cNvPr id="330" name="Google Shape;330;p50"/>
          <p:cNvSpPr txBox="1">
            <a:spLocks noGrp="1"/>
          </p:cNvSpPr>
          <p:nvPr>
            <p:ph type="subTitle" idx="1"/>
          </p:nvPr>
        </p:nvSpPr>
        <p:spPr>
          <a:xfrm>
            <a:off x="673800" y="2388870"/>
            <a:ext cx="3898200" cy="1551299"/>
          </a:xfrm>
          <a:prstGeom prst="rect">
            <a:avLst/>
          </a:prstGeom>
        </p:spPr>
        <p:txBody>
          <a:bodyPr spcFirstLastPara="1" wrap="square" lIns="91425" tIns="91425" rIns="91425" bIns="91425" anchor="t" anchorCtr="0">
            <a:noAutofit/>
          </a:bodyPr>
          <a:lstStyle/>
          <a:p>
            <a:pPr marL="25400" lvl="0" indent="0"/>
            <a:r>
              <a:rPr lang="en-US" sz="1300" dirty="0">
                <a:latin typeface="Exo"/>
                <a:ea typeface="Exo"/>
                <a:cs typeface="Exo"/>
                <a:sym typeface="Exo"/>
              </a:rPr>
              <a:t>We can inform you of your registered appointments as well as book appointments and see the places that suit you or which hospital is best for you at home without the need to go to the hospital and also remind you of your treatment appointment and see health news</a:t>
            </a:r>
            <a:endParaRPr dirty="0">
              <a:latin typeface="Exo"/>
              <a:ea typeface="Exo"/>
              <a:cs typeface="Exo"/>
              <a:sym typeface="Exo"/>
            </a:endParaRPr>
          </a:p>
        </p:txBody>
      </p:sp>
      <p:pic>
        <p:nvPicPr>
          <p:cNvPr id="331" name="Google Shape;331;p50"/>
          <p:cNvPicPr preferRelativeResize="0"/>
          <p:nvPr/>
        </p:nvPicPr>
        <p:blipFill rotWithShape="1">
          <a:blip r:embed="rId3">
            <a:alphaModFix/>
          </a:blip>
          <a:srcRect t="13629" r="13629"/>
          <a:stretch/>
        </p:blipFill>
        <p:spPr>
          <a:xfrm>
            <a:off x="4907948" y="1448550"/>
            <a:ext cx="3366900" cy="2246400"/>
          </a:xfrm>
          <a:prstGeom prst="roundRect">
            <a:avLst>
              <a:gd name="adj" fmla="val 28525"/>
            </a:avLst>
          </a:prstGeom>
          <a:noFill/>
          <a:ln w="38100" cap="flat" cmpd="sng">
            <a:solidFill>
              <a:schemeClr val="lt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1"/>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p>
            <a:pPr lvl="0">
              <a:lnSpc>
                <a:spcPct val="100000"/>
              </a:lnSpc>
            </a:pPr>
            <a:r>
              <a:rPr lang="en-US" sz="7200" dirty="0"/>
              <a:t>We were able to save your time and effort</a:t>
            </a:r>
            <a:endParaRPr sz="7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52"/>
          <p:cNvPicPr preferRelativeResize="0"/>
          <p:nvPr/>
        </p:nvPicPr>
        <p:blipFill rotWithShape="1">
          <a:blip r:embed="rId3">
            <a:alphaModFix/>
          </a:blip>
          <a:srcRect l="48187" t="29110" r="19360" b="24821"/>
          <a:stretch/>
        </p:blipFill>
        <p:spPr>
          <a:xfrm>
            <a:off x="720000" y="1006075"/>
            <a:ext cx="2914400" cy="4137426"/>
          </a:xfrm>
          <a:prstGeom prst="rect">
            <a:avLst/>
          </a:prstGeom>
          <a:noFill/>
          <a:ln>
            <a:noFill/>
          </a:ln>
        </p:spPr>
      </p:pic>
      <p:sp>
        <p:nvSpPr>
          <p:cNvPr id="342" name="Google Shape;342;p52"/>
          <p:cNvSpPr txBox="1">
            <a:spLocks noGrp="1"/>
          </p:cNvSpPr>
          <p:nvPr>
            <p:ph type="title"/>
          </p:nvPr>
        </p:nvSpPr>
        <p:spPr>
          <a:xfrm>
            <a:off x="3798925" y="3022044"/>
            <a:ext cx="4360200" cy="531900"/>
          </a:xfrm>
          <a:prstGeom prst="rect">
            <a:avLst/>
          </a:prstGeom>
        </p:spPr>
        <p:txBody>
          <a:bodyPr spcFirstLastPara="1" wrap="square" lIns="91425" tIns="91425" rIns="91425" bIns="91425" anchor="ctr" anchorCtr="0">
            <a:noAutofit/>
          </a:bodyPr>
          <a:lstStyle/>
          <a:p>
            <a:pPr lvl="0"/>
            <a:r>
              <a:rPr lang="en" dirty="0"/>
              <a:t>—</a:t>
            </a:r>
            <a:r>
              <a:rPr lang="en-US" b="0" dirty="0"/>
              <a:t>Steve Jobs</a:t>
            </a:r>
            <a:endParaRPr dirty="0"/>
          </a:p>
        </p:txBody>
      </p:sp>
      <p:sp>
        <p:nvSpPr>
          <p:cNvPr id="343" name="Google Shape;343;p52"/>
          <p:cNvSpPr txBox="1">
            <a:spLocks noGrp="1"/>
          </p:cNvSpPr>
          <p:nvPr>
            <p:ph type="subTitle" idx="1"/>
          </p:nvPr>
        </p:nvSpPr>
        <p:spPr>
          <a:xfrm>
            <a:off x="3798925" y="1589556"/>
            <a:ext cx="4784100" cy="1272000"/>
          </a:xfrm>
          <a:prstGeom prst="rect">
            <a:avLst/>
          </a:prstGeom>
        </p:spPr>
        <p:txBody>
          <a:bodyPr spcFirstLastPara="1" wrap="square" lIns="91425" tIns="91425" rIns="91425" bIns="91425" anchor="ctr" anchorCtr="0">
            <a:noAutofit/>
          </a:bodyPr>
          <a:lstStyle/>
          <a:p>
            <a:pPr marL="0" lvl="0" indent="0"/>
            <a:br>
              <a:rPr lang="en-US" sz="1800" dirty="0"/>
            </a:br>
            <a:r>
              <a:rPr lang="en-US" sz="1800" i="0" dirty="0"/>
              <a:t>" My favorite things in life don't cost any money. It's really clear that the most precious resource we all have is time"</a:t>
            </a:r>
            <a:endParaRPr sz="1800" dirty="0"/>
          </a:p>
        </p:txBody>
      </p:sp>
      <p:sp>
        <p:nvSpPr>
          <p:cNvPr id="344" name="Google Shape;344;p52"/>
          <p:cNvSpPr/>
          <p:nvPr/>
        </p:nvSpPr>
        <p:spPr>
          <a:xfrm>
            <a:off x="2813875" y="-8917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1580</TotalTime>
  <Words>858</Words>
  <Application>Microsoft Macintosh PowerPoint</Application>
  <PresentationFormat>On-screen Show (16:9)</PresentationFormat>
  <Paragraphs>98</Paragraphs>
  <Slides>23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Exo</vt:lpstr>
      <vt:lpstr>Arial</vt:lpstr>
      <vt:lpstr>Prata</vt:lpstr>
      <vt:lpstr>Open Sans</vt:lpstr>
      <vt:lpstr>Barlow</vt:lpstr>
      <vt:lpstr>Times New Roman</vt:lpstr>
      <vt:lpstr>Animated Healthcare Center by Slidesgo</vt:lpstr>
      <vt:lpstr>TABEBK</vt:lpstr>
      <vt:lpstr>03</vt:lpstr>
      <vt:lpstr>TABEBK!</vt:lpstr>
      <vt:lpstr>Healthcare </vt:lpstr>
      <vt:lpstr>Introduction</vt:lpstr>
      <vt:lpstr>the special idea</vt:lpstr>
      <vt:lpstr>Appointments</vt:lpstr>
      <vt:lpstr>We were able to save your time and effort</vt:lpstr>
      <vt:lpstr>—Steve Jobs</vt:lpstr>
      <vt:lpstr>Distinctive in TABEBK</vt:lpstr>
      <vt:lpstr>Emergency</vt:lpstr>
      <vt:lpstr>PowerPoint Presentation</vt:lpstr>
      <vt:lpstr>Method of work</vt:lpstr>
      <vt:lpstr>Goal to develop TABEBK program</vt:lpstr>
      <vt:lpstr>Cover</vt:lpstr>
      <vt:lpstr>Our process</vt:lpstr>
      <vt:lpstr>10,000,000</vt:lpstr>
      <vt:lpstr>possibilities it offers TABEBK program</vt:lpstr>
      <vt:lpstr>Protection</vt:lpstr>
      <vt:lpstr>Emergency</vt:lpstr>
      <vt:lpstr>Recipes and reports</vt:lpstr>
      <vt:lpstr>Determine the best location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TABEBK</dc:title>
  <cp:lastModifiedBy>Khalid taiseer khalil froukh</cp:lastModifiedBy>
  <cp:revision>30</cp:revision>
  <dcterms:modified xsi:type="dcterms:W3CDTF">2021-05-26T16:20:50Z</dcterms:modified>
</cp:coreProperties>
</file>